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47"/>
    <a:srgbClr val="646464"/>
    <a:srgbClr val="E1E1E1"/>
    <a:srgbClr val="F3F3F3"/>
    <a:srgbClr val="F9423A"/>
    <a:srgbClr val="373737"/>
    <a:srgbClr val="56C271"/>
    <a:srgbClr val="003230"/>
    <a:srgbClr val="A20B32"/>
    <a:srgbClr val="830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49"/>
    <p:restoredTop sz="96405"/>
  </p:normalViewPr>
  <p:slideViewPr>
    <p:cSldViewPr snapToGrid="0">
      <p:cViewPr varScale="1">
        <p:scale>
          <a:sx n="167" d="100"/>
          <a:sy n="167" d="100"/>
        </p:scale>
        <p:origin x="200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9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1.svg"/><Relationship Id="rId7" Type="http://schemas.openxmlformats.org/officeDocument/2006/relationships/image" Target="../media/image22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1.svg"/><Relationship Id="rId7" Type="http://schemas.openxmlformats.org/officeDocument/2006/relationships/image" Target="../media/image22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5.svg"/><Relationship Id="rId7" Type="http://schemas.openxmlformats.org/officeDocument/2006/relationships/image" Target="../media/image2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22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9.svg"/><Relationship Id="rId7" Type="http://schemas.openxmlformats.org/officeDocument/2006/relationships/image" Target="../media/image2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9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9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9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9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9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9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9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ākums tīrs">
    <p:bg>
      <p:bgPr>
        <a:solidFill>
          <a:srgbClr val="0052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DE83C5-65CE-8008-8E24-3A26542A22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EE7C9BB-3047-B90F-F4D5-90930C9AE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978" y="765176"/>
            <a:ext cx="7054810" cy="3492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Master title style</a:t>
            </a:r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29F87A-717E-4B66-CD7C-50BFAEF55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400" y="778729"/>
            <a:ext cx="1635918" cy="69252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EF67866-D45A-684E-B8E3-C1D2BE0BA78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66762" y="5677989"/>
            <a:ext cx="7058025" cy="41483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F9423A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6669DC9-2991-CB4E-5688-99FF0EC0453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66762" y="5050970"/>
            <a:ext cx="7058025" cy="59306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8028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6EDF0A-E116-F0C1-969F-5A006F92CE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accent4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171A07-2022-C8C2-9C99-967BC49A6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801903"/>
            <a:ext cx="450708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>
                <a:latin typeface="Montserrat" pitchFamily="2" charset="77"/>
              </a:defRPr>
            </a:lvl1pPr>
            <a:lvl2pPr marL="914400" indent="-457200">
              <a:buFont typeface="Arial" panose="020B0604020202020204" pitchFamily="34" charset="0"/>
              <a:buChar char="•"/>
              <a:defRPr sz="2800" b="0" i="0">
                <a:latin typeface="Montserrat" pitchFamily="2" charset="77"/>
              </a:defRPr>
            </a:lvl2pPr>
            <a:lvl3pPr marL="1371600" indent="-457200">
              <a:buFont typeface="Arial" panose="020B0604020202020204" pitchFamily="34" charset="0"/>
              <a:buChar char="•"/>
              <a:defRPr sz="2800" b="0" i="0">
                <a:latin typeface="Montserrat" pitchFamily="2" charset="77"/>
              </a:defRPr>
            </a:lvl3pPr>
            <a:lvl4pPr marL="1828800" indent="-457200">
              <a:buFont typeface="Arial" panose="020B0604020202020204" pitchFamily="34" charset="0"/>
              <a:buChar char="•"/>
              <a:defRPr sz="2800" b="0" i="0">
                <a:latin typeface="Montserrat" pitchFamily="2" charset="77"/>
              </a:defRPr>
            </a:lvl4pPr>
            <a:lvl5pPr marL="2286000" indent="-457200">
              <a:buFont typeface="Arial" panose="020B0604020202020204" pitchFamily="34" charset="0"/>
              <a:buChar char="•"/>
              <a:defRPr sz="28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DB030-F74C-96C0-312F-2F1F269D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85" y="765175"/>
            <a:ext cx="7189694" cy="19327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F5587F-01C2-93CE-EFD0-8C0AB55D3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2323" y="2995286"/>
            <a:ext cx="19431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2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iem un brīvai izpausmei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40BE5231-56BB-0CCC-63AA-32E77E4F6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9468"/>
            <a:ext cx="4736846" cy="8700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BE9A2AF-A1AF-A53A-DE3F-554CBEACDD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6950" y="5285386"/>
            <a:ext cx="5118100" cy="15875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919BCB6-C835-BD0F-9884-B171E164B861}"/>
              </a:ext>
            </a:extLst>
          </p:cNvPr>
          <p:cNvSpPr/>
          <p:nvPr userDrawn="1"/>
        </p:nvSpPr>
        <p:spPr>
          <a:xfrm>
            <a:off x="289560" y="640042"/>
            <a:ext cx="11612880" cy="5626458"/>
          </a:xfrm>
          <a:prstGeom prst="roundRect">
            <a:avLst>
              <a:gd name="adj" fmla="val 9416"/>
            </a:avLst>
          </a:prstGeom>
          <a:solidFill>
            <a:srgbClr val="F3F3F3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19B4D9-15D7-CB58-66C6-BD3834E9E3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C9E08F-7C6D-F2BA-C0D3-05A2348FD8A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C8A69C9-91D1-B165-4595-C3B7FB63835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1185A2-DDC2-A24C-7E19-0A059D108A3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262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iem un brīvai izpausm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E445FA-3FD8-BB14-A183-AB4A677943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0DCC2C8-C255-9CDA-3095-6BC6F883A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013"/>
            <a:ext cx="4736846" cy="87003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69ABC01-C451-1462-6BC7-134F0BDD9D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6950" y="5285386"/>
            <a:ext cx="5118100" cy="15875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EFC201C-AB56-87ED-09F9-3CBFEEB9798F}"/>
              </a:ext>
            </a:extLst>
          </p:cNvPr>
          <p:cNvSpPr/>
          <p:nvPr userDrawn="1"/>
        </p:nvSpPr>
        <p:spPr>
          <a:xfrm>
            <a:off x="289560" y="640042"/>
            <a:ext cx="11612880" cy="5626458"/>
          </a:xfrm>
          <a:prstGeom prst="roundRect">
            <a:avLst>
              <a:gd name="adj" fmla="val 941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DB1C07-BB75-ABCD-0630-5CC1B420A1F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40A869-DF2F-8C20-547E-9741E9BF08A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EF5751D-2350-EAE2-5E6E-1C0D7309E8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099EC-09DC-84CE-CDBC-3D0F5951182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19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40BE5231-56BB-0CCC-63AA-32E77E4F6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9468"/>
            <a:ext cx="4736846" cy="8700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BE9A2AF-A1AF-A53A-DE3F-554CBEACDD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6950" y="5285386"/>
            <a:ext cx="5118100" cy="15875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EFC201C-AB56-87ED-09F9-3CBFEEB9798F}"/>
              </a:ext>
            </a:extLst>
          </p:cNvPr>
          <p:cNvSpPr/>
          <p:nvPr userDrawn="1"/>
        </p:nvSpPr>
        <p:spPr>
          <a:xfrm>
            <a:off x="289560" y="640042"/>
            <a:ext cx="11612880" cy="5626458"/>
          </a:xfrm>
          <a:prstGeom prst="roundRect">
            <a:avLst>
              <a:gd name="adj" fmla="val 941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070266"/>
            <a:ext cx="10835249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383891"/>
            <a:ext cx="10835249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Montserrat" pitchFamily="2" charset="77"/>
              </a:defRPr>
            </a:lvl1pPr>
            <a:lvl2pPr marL="457200" indent="0">
              <a:buNone/>
              <a:defRPr sz="2400" b="0" i="0">
                <a:latin typeface="Montserrat" pitchFamily="2" charset="77"/>
              </a:defRPr>
            </a:lvl2pPr>
            <a:lvl3pPr marL="914400" indent="0">
              <a:buNone/>
              <a:defRPr sz="2400" b="0" i="0">
                <a:latin typeface="Montserrat" pitchFamily="2" charset="77"/>
              </a:defRPr>
            </a:lvl3pPr>
            <a:lvl4pPr marL="1371600" indent="0">
              <a:buNone/>
              <a:defRPr sz="2400" b="0" i="0">
                <a:latin typeface="Montserrat" pitchFamily="2" charset="77"/>
              </a:defRPr>
            </a:lvl4pPr>
            <a:lvl5pPr marL="1828800" indent="0">
              <a:buNone/>
              <a:defRPr sz="24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98D984F-98AD-FCB2-4418-8D4611F40D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DE0BB3-0B36-1DB0-CB63-868682DB3AB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6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BEE53B5-A79B-C583-4D0E-3FB80D190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71" y="-28336"/>
            <a:ext cx="12325480" cy="7054169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EFC201C-AB56-87ED-09F9-3CBFEEB9798F}"/>
              </a:ext>
            </a:extLst>
          </p:cNvPr>
          <p:cNvSpPr/>
          <p:nvPr userDrawn="1"/>
        </p:nvSpPr>
        <p:spPr>
          <a:xfrm>
            <a:off x="289560" y="640042"/>
            <a:ext cx="11612880" cy="5626458"/>
          </a:xfrm>
          <a:prstGeom prst="roundRect">
            <a:avLst>
              <a:gd name="adj" fmla="val 9416"/>
            </a:avLst>
          </a:prstGeom>
          <a:solidFill>
            <a:srgbClr val="F3F3F3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bg1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bg1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EAA57C-9E0E-A142-D7CA-78CB73CE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070266"/>
            <a:ext cx="10835249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CC2583-B597-E064-2FE9-81E1782B2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383891"/>
            <a:ext cx="10835249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Montserrat" pitchFamily="2" charset="77"/>
              </a:defRPr>
            </a:lvl1pPr>
            <a:lvl2pPr marL="457200" indent="0">
              <a:buNone/>
              <a:defRPr sz="2400" b="0" i="0">
                <a:latin typeface="Montserrat" pitchFamily="2" charset="77"/>
              </a:defRPr>
            </a:lvl2pPr>
            <a:lvl3pPr marL="914400" indent="0">
              <a:buNone/>
              <a:defRPr sz="2400" b="0" i="0">
                <a:latin typeface="Montserrat" pitchFamily="2" charset="77"/>
              </a:defRPr>
            </a:lvl3pPr>
            <a:lvl4pPr marL="1371600" indent="0">
              <a:buNone/>
              <a:defRPr sz="2400" b="0" i="0">
                <a:latin typeface="Montserrat" pitchFamily="2" charset="77"/>
              </a:defRPr>
            </a:lvl4pPr>
            <a:lvl5pPr marL="1828800" indent="0">
              <a:buNone/>
              <a:defRPr sz="24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F09B6B7-538E-593D-696F-92E1B9F0E4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8226CA-CCC0-3C56-D1CE-8CCF4C3DAD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29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40BE5231-56BB-0CCC-63AA-32E77E4F6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9468"/>
            <a:ext cx="4736846" cy="8700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BE9A2AF-A1AF-A53A-DE3F-554CBEACDD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6950" y="5285386"/>
            <a:ext cx="5118100" cy="15875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EFC201C-AB56-87ED-09F9-3CBFEEB9798F}"/>
              </a:ext>
            </a:extLst>
          </p:cNvPr>
          <p:cNvSpPr/>
          <p:nvPr userDrawn="1"/>
        </p:nvSpPr>
        <p:spPr>
          <a:xfrm>
            <a:off x="289560" y="640042"/>
            <a:ext cx="11612880" cy="5626458"/>
          </a:xfrm>
          <a:prstGeom prst="roundRect">
            <a:avLst>
              <a:gd name="adj" fmla="val 9416"/>
            </a:avLst>
          </a:prstGeom>
          <a:solidFill>
            <a:srgbClr val="F3F3F3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070267"/>
            <a:ext cx="10644049" cy="9383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383891"/>
            <a:ext cx="521449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Montserrat" pitchFamily="2" charset="77"/>
              </a:defRPr>
            </a:lvl1pPr>
            <a:lvl2pPr marL="457200" indent="0">
              <a:buNone/>
              <a:defRPr sz="2400" b="0" i="0">
                <a:latin typeface="Montserrat" pitchFamily="2" charset="77"/>
              </a:defRPr>
            </a:lvl2pPr>
            <a:lvl3pPr marL="914400" indent="0">
              <a:buNone/>
              <a:defRPr sz="2400" b="0" i="0">
                <a:latin typeface="Montserrat" pitchFamily="2" charset="77"/>
              </a:defRPr>
            </a:lvl3pPr>
            <a:lvl4pPr marL="1371600" indent="0">
              <a:buNone/>
              <a:defRPr sz="2400" b="0" i="0">
                <a:latin typeface="Montserrat" pitchFamily="2" charset="77"/>
              </a:defRPr>
            </a:lvl4pPr>
            <a:lvl5pPr marL="1828800" indent="0">
              <a:buNone/>
              <a:defRPr sz="24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C8E685-4AFC-44C9-2F0E-D48D330DB41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4188" y="2383891"/>
            <a:ext cx="5028236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Montserrat" pitchFamily="2" charset="77"/>
              </a:defRPr>
            </a:lvl1pPr>
            <a:lvl2pPr marL="457200" indent="0">
              <a:buNone/>
              <a:defRPr sz="2400" b="0" i="0">
                <a:latin typeface="Montserrat" pitchFamily="2" charset="77"/>
              </a:defRPr>
            </a:lvl2pPr>
            <a:lvl3pPr marL="914400" indent="0">
              <a:buNone/>
              <a:defRPr sz="2400" b="0" i="0">
                <a:latin typeface="Montserrat" pitchFamily="2" charset="77"/>
              </a:defRPr>
            </a:lvl3pPr>
            <a:lvl4pPr marL="1371600" indent="0">
              <a:buNone/>
              <a:defRPr sz="2400" b="0" i="0">
                <a:latin typeface="Montserrat" pitchFamily="2" charset="77"/>
              </a:defRPr>
            </a:lvl4pPr>
            <a:lvl5pPr marL="1828800" indent="0">
              <a:buNone/>
              <a:defRPr sz="24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DE6F19-A8D7-179F-2AA5-6013311B18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687CA0-C73C-D0E4-AFB3-B467C38183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82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DBE9A2AF-A1AF-A53A-DE3F-554CBEACD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1765300" y="2113473"/>
            <a:ext cx="5118100" cy="15875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EFC201C-AB56-87ED-09F9-3CBFEEB9798F}"/>
              </a:ext>
            </a:extLst>
          </p:cNvPr>
          <p:cNvSpPr/>
          <p:nvPr userDrawn="1"/>
        </p:nvSpPr>
        <p:spPr>
          <a:xfrm>
            <a:off x="6096000" y="765175"/>
            <a:ext cx="5806440" cy="5409188"/>
          </a:xfrm>
          <a:prstGeom prst="roundRect">
            <a:avLst>
              <a:gd name="adj" fmla="val 9416"/>
            </a:avLst>
          </a:prstGeom>
          <a:solidFill>
            <a:srgbClr val="F3F3F3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070267"/>
            <a:ext cx="5214493" cy="9383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4849" y="2383891"/>
            <a:ext cx="521449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Montserrat" pitchFamily="2" charset="77"/>
              </a:defRPr>
            </a:lvl1pPr>
            <a:lvl2pPr marL="457200" indent="0">
              <a:buNone/>
              <a:defRPr sz="2400" b="0" i="0">
                <a:latin typeface="Montserrat" pitchFamily="2" charset="77"/>
              </a:defRPr>
            </a:lvl2pPr>
            <a:lvl3pPr marL="914400" indent="0">
              <a:buNone/>
              <a:defRPr sz="2400" b="0" i="0">
                <a:latin typeface="Montserrat" pitchFamily="2" charset="77"/>
              </a:defRPr>
            </a:lvl3pPr>
            <a:lvl4pPr marL="1371600" indent="0">
              <a:buNone/>
              <a:defRPr sz="2400" b="0" i="0">
                <a:latin typeface="Montserrat" pitchFamily="2" charset="77"/>
              </a:defRPr>
            </a:lvl4pPr>
            <a:lvl5pPr marL="1828800" indent="0">
              <a:buNone/>
              <a:defRPr sz="24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C8E685-4AFC-44C9-2F0E-D48D330DB41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75612" y="1559859"/>
            <a:ext cx="4938013" cy="43313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Montserrat" pitchFamily="2" charset="77"/>
              </a:defRPr>
            </a:lvl1pPr>
            <a:lvl2pPr marL="457200" indent="0">
              <a:buNone/>
              <a:defRPr sz="2400" b="0" i="0">
                <a:latin typeface="Montserrat" pitchFamily="2" charset="77"/>
              </a:defRPr>
            </a:lvl2pPr>
            <a:lvl3pPr marL="914400" indent="0">
              <a:buNone/>
              <a:defRPr sz="2400" b="0" i="0">
                <a:latin typeface="Montserrat" pitchFamily="2" charset="77"/>
              </a:defRPr>
            </a:lvl3pPr>
            <a:lvl4pPr marL="1371600" indent="0">
              <a:buNone/>
              <a:defRPr sz="2400" b="0" i="0">
                <a:latin typeface="Montserrat" pitchFamily="2" charset="77"/>
              </a:defRPr>
            </a:lvl4pPr>
            <a:lvl5pPr marL="1828800" indent="0">
              <a:buNone/>
              <a:defRPr sz="24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2C840F-6300-64E3-EC55-3549DE91C6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E58F0B-1564-93D3-35F3-65D88FF41B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8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un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40BE5231-56BB-0CCC-63AA-32E77E4F6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9468"/>
            <a:ext cx="4736846" cy="8700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BE9A2AF-A1AF-A53A-DE3F-554CBEACDD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6950" y="5285386"/>
            <a:ext cx="5118100" cy="15875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EFC201C-AB56-87ED-09F9-3CBFEEB9798F}"/>
              </a:ext>
            </a:extLst>
          </p:cNvPr>
          <p:cNvSpPr/>
          <p:nvPr userDrawn="1"/>
        </p:nvSpPr>
        <p:spPr>
          <a:xfrm>
            <a:off x="289560" y="640042"/>
            <a:ext cx="5687378" cy="5626458"/>
          </a:xfrm>
          <a:prstGeom prst="roundRect">
            <a:avLst>
              <a:gd name="adj" fmla="val 9416"/>
            </a:avLst>
          </a:prstGeom>
          <a:solidFill>
            <a:srgbClr val="F3F3F3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077692"/>
            <a:ext cx="4507083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600325"/>
            <a:ext cx="450708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Montserrat" pitchFamily="2" charset="77"/>
              </a:defRPr>
            </a:lvl1pPr>
            <a:lvl2pPr marL="457200" indent="0">
              <a:buNone/>
              <a:defRPr sz="2200" b="0" i="0">
                <a:latin typeface="Montserrat" pitchFamily="2" charset="77"/>
              </a:defRPr>
            </a:lvl2pPr>
            <a:lvl3pPr marL="914400" indent="0">
              <a:buNone/>
              <a:defRPr sz="2200" b="0" i="0">
                <a:latin typeface="Montserrat" pitchFamily="2" charset="77"/>
              </a:defRPr>
            </a:lvl3pPr>
            <a:lvl4pPr marL="1371600" indent="0">
              <a:buNone/>
              <a:defRPr sz="2200" b="0" i="0">
                <a:latin typeface="Montserrat" pitchFamily="2" charset="77"/>
              </a:defRPr>
            </a:lvl4pPr>
            <a:lvl5pPr marL="1828800" indent="0">
              <a:buNone/>
              <a:defRPr sz="22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D82A1D-6412-2351-55EE-996599429C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6498" y="639763"/>
            <a:ext cx="5635942" cy="5626100"/>
          </a:xfrm>
          <a:custGeom>
            <a:avLst/>
            <a:gdLst>
              <a:gd name="connsiteX0" fmla="*/ 529787 w 5635942"/>
              <a:gd name="connsiteY0" fmla="*/ 0 h 5626100"/>
              <a:gd name="connsiteX1" fmla="*/ 5106155 w 5635942"/>
              <a:gd name="connsiteY1" fmla="*/ 0 h 5626100"/>
              <a:gd name="connsiteX2" fmla="*/ 5635942 w 5635942"/>
              <a:gd name="connsiteY2" fmla="*/ 529787 h 5626100"/>
              <a:gd name="connsiteX3" fmla="*/ 5635942 w 5635942"/>
              <a:gd name="connsiteY3" fmla="*/ 5096671 h 5626100"/>
              <a:gd name="connsiteX4" fmla="*/ 5212925 w 5635942"/>
              <a:gd name="connsiteY4" fmla="*/ 5615695 h 5626100"/>
              <a:gd name="connsiteX5" fmla="*/ 5109706 w 5635942"/>
              <a:gd name="connsiteY5" fmla="*/ 5626100 h 5626100"/>
              <a:gd name="connsiteX6" fmla="*/ 526236 w 5635942"/>
              <a:gd name="connsiteY6" fmla="*/ 5626100 h 5626100"/>
              <a:gd name="connsiteX7" fmla="*/ 423017 w 5635942"/>
              <a:gd name="connsiteY7" fmla="*/ 5615695 h 5626100"/>
              <a:gd name="connsiteX8" fmla="*/ 0 w 5635942"/>
              <a:gd name="connsiteY8" fmla="*/ 5096671 h 5626100"/>
              <a:gd name="connsiteX9" fmla="*/ 0 w 5635942"/>
              <a:gd name="connsiteY9" fmla="*/ 529787 h 5626100"/>
              <a:gd name="connsiteX10" fmla="*/ 529787 w 5635942"/>
              <a:gd name="connsiteY10" fmla="*/ 0 h 562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5942" h="5626100">
                <a:moveTo>
                  <a:pt x="529787" y="0"/>
                </a:moveTo>
                <a:lnTo>
                  <a:pt x="5106155" y="0"/>
                </a:lnTo>
                <a:cubicBezTo>
                  <a:pt x="5398748" y="0"/>
                  <a:pt x="5635942" y="237194"/>
                  <a:pt x="5635942" y="529787"/>
                </a:cubicBezTo>
                <a:lnTo>
                  <a:pt x="5635942" y="5096671"/>
                </a:lnTo>
                <a:cubicBezTo>
                  <a:pt x="5635942" y="5352690"/>
                  <a:pt x="5454340" y="5566294"/>
                  <a:pt x="5212925" y="5615695"/>
                </a:cubicBezTo>
                <a:lnTo>
                  <a:pt x="5109706" y="5626100"/>
                </a:lnTo>
                <a:lnTo>
                  <a:pt x="526236" y="5626100"/>
                </a:lnTo>
                <a:lnTo>
                  <a:pt x="423017" y="5615695"/>
                </a:lnTo>
                <a:cubicBezTo>
                  <a:pt x="181602" y="5566294"/>
                  <a:pt x="0" y="5352690"/>
                  <a:pt x="0" y="5096671"/>
                </a:cubicBezTo>
                <a:lnTo>
                  <a:pt x="0" y="529787"/>
                </a:lnTo>
                <a:cubicBezTo>
                  <a:pt x="0" y="237194"/>
                  <a:pt x="237194" y="0"/>
                  <a:pt x="529787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26165E1-5B65-0191-99A9-9780B2FD6C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683DB7-B108-A72A-DE6F-199E3A67EAB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87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un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DBE9A2AF-A1AF-A53A-DE3F-554CBEACD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1765300" y="2331904"/>
            <a:ext cx="5118100" cy="1587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65175"/>
            <a:ext cx="4907416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600325"/>
            <a:ext cx="4907416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Montserrat" pitchFamily="2" charset="77"/>
              </a:defRPr>
            </a:lvl1pPr>
            <a:lvl2pPr marL="457200" indent="0">
              <a:buNone/>
              <a:defRPr sz="2200" b="0" i="0">
                <a:latin typeface="Montserrat" pitchFamily="2" charset="77"/>
              </a:defRPr>
            </a:lvl2pPr>
            <a:lvl3pPr marL="914400" indent="0">
              <a:buNone/>
              <a:defRPr sz="2200" b="0" i="0">
                <a:latin typeface="Montserrat" pitchFamily="2" charset="77"/>
              </a:defRPr>
            </a:lvl3pPr>
            <a:lvl4pPr marL="1371600" indent="0">
              <a:buNone/>
              <a:defRPr sz="2200" b="0" i="0">
                <a:latin typeface="Montserrat" pitchFamily="2" charset="77"/>
              </a:defRPr>
            </a:lvl4pPr>
            <a:lvl5pPr marL="1828800" indent="0">
              <a:buNone/>
              <a:defRPr sz="22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rgbClr val="64646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D82A1D-6412-2351-55EE-996599429C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6498" y="639763"/>
            <a:ext cx="5635942" cy="5626100"/>
          </a:xfrm>
          <a:custGeom>
            <a:avLst/>
            <a:gdLst>
              <a:gd name="connsiteX0" fmla="*/ 529787 w 5635942"/>
              <a:gd name="connsiteY0" fmla="*/ 0 h 5626100"/>
              <a:gd name="connsiteX1" fmla="*/ 5106155 w 5635942"/>
              <a:gd name="connsiteY1" fmla="*/ 0 h 5626100"/>
              <a:gd name="connsiteX2" fmla="*/ 5635942 w 5635942"/>
              <a:gd name="connsiteY2" fmla="*/ 529787 h 5626100"/>
              <a:gd name="connsiteX3" fmla="*/ 5635942 w 5635942"/>
              <a:gd name="connsiteY3" fmla="*/ 5096671 h 5626100"/>
              <a:gd name="connsiteX4" fmla="*/ 5212925 w 5635942"/>
              <a:gd name="connsiteY4" fmla="*/ 5615695 h 5626100"/>
              <a:gd name="connsiteX5" fmla="*/ 5109706 w 5635942"/>
              <a:gd name="connsiteY5" fmla="*/ 5626100 h 5626100"/>
              <a:gd name="connsiteX6" fmla="*/ 526236 w 5635942"/>
              <a:gd name="connsiteY6" fmla="*/ 5626100 h 5626100"/>
              <a:gd name="connsiteX7" fmla="*/ 423017 w 5635942"/>
              <a:gd name="connsiteY7" fmla="*/ 5615695 h 5626100"/>
              <a:gd name="connsiteX8" fmla="*/ 0 w 5635942"/>
              <a:gd name="connsiteY8" fmla="*/ 5096671 h 5626100"/>
              <a:gd name="connsiteX9" fmla="*/ 0 w 5635942"/>
              <a:gd name="connsiteY9" fmla="*/ 529787 h 5626100"/>
              <a:gd name="connsiteX10" fmla="*/ 529787 w 5635942"/>
              <a:gd name="connsiteY10" fmla="*/ 0 h 562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5942" h="5626100">
                <a:moveTo>
                  <a:pt x="529787" y="0"/>
                </a:moveTo>
                <a:lnTo>
                  <a:pt x="5106155" y="0"/>
                </a:lnTo>
                <a:cubicBezTo>
                  <a:pt x="5398748" y="0"/>
                  <a:pt x="5635942" y="237194"/>
                  <a:pt x="5635942" y="529787"/>
                </a:cubicBezTo>
                <a:lnTo>
                  <a:pt x="5635942" y="5096671"/>
                </a:lnTo>
                <a:cubicBezTo>
                  <a:pt x="5635942" y="5352690"/>
                  <a:pt x="5454340" y="5566294"/>
                  <a:pt x="5212925" y="5615695"/>
                </a:cubicBezTo>
                <a:lnTo>
                  <a:pt x="5109706" y="5626100"/>
                </a:lnTo>
                <a:lnTo>
                  <a:pt x="526236" y="5626100"/>
                </a:lnTo>
                <a:lnTo>
                  <a:pt x="423017" y="5615695"/>
                </a:lnTo>
                <a:cubicBezTo>
                  <a:pt x="181602" y="5566294"/>
                  <a:pt x="0" y="5352690"/>
                  <a:pt x="0" y="5096671"/>
                </a:cubicBezTo>
                <a:lnTo>
                  <a:pt x="0" y="529787"/>
                </a:lnTo>
                <a:cubicBezTo>
                  <a:pt x="0" y="237194"/>
                  <a:pt x="237194" y="0"/>
                  <a:pt x="529787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63F228-5777-6481-CF5A-81D4D3F63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52652D-BC43-AEFF-FA8E-F8F920EEE0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91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un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28C136-1CE1-AC56-DBCA-8F42C51C9D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0BE5231-56BB-0CCC-63AA-32E77E4F6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9468"/>
            <a:ext cx="4736846" cy="8700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BE9A2AF-A1AF-A53A-DE3F-554CBEACDD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6950" y="5285386"/>
            <a:ext cx="5118100" cy="1587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65175"/>
            <a:ext cx="4507083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600325"/>
            <a:ext cx="4418695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2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sz="2200" b="0" i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sz="2200" b="0" i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sz="220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D82A1D-6412-2351-55EE-996599429C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6498" y="639763"/>
            <a:ext cx="5635942" cy="5626100"/>
          </a:xfrm>
          <a:custGeom>
            <a:avLst/>
            <a:gdLst>
              <a:gd name="connsiteX0" fmla="*/ 529787 w 5635942"/>
              <a:gd name="connsiteY0" fmla="*/ 0 h 5626100"/>
              <a:gd name="connsiteX1" fmla="*/ 5106155 w 5635942"/>
              <a:gd name="connsiteY1" fmla="*/ 0 h 5626100"/>
              <a:gd name="connsiteX2" fmla="*/ 5635942 w 5635942"/>
              <a:gd name="connsiteY2" fmla="*/ 529787 h 5626100"/>
              <a:gd name="connsiteX3" fmla="*/ 5635942 w 5635942"/>
              <a:gd name="connsiteY3" fmla="*/ 5096671 h 5626100"/>
              <a:gd name="connsiteX4" fmla="*/ 5212925 w 5635942"/>
              <a:gd name="connsiteY4" fmla="*/ 5615695 h 5626100"/>
              <a:gd name="connsiteX5" fmla="*/ 5109706 w 5635942"/>
              <a:gd name="connsiteY5" fmla="*/ 5626100 h 5626100"/>
              <a:gd name="connsiteX6" fmla="*/ 526236 w 5635942"/>
              <a:gd name="connsiteY6" fmla="*/ 5626100 h 5626100"/>
              <a:gd name="connsiteX7" fmla="*/ 423017 w 5635942"/>
              <a:gd name="connsiteY7" fmla="*/ 5615695 h 5626100"/>
              <a:gd name="connsiteX8" fmla="*/ 0 w 5635942"/>
              <a:gd name="connsiteY8" fmla="*/ 5096671 h 5626100"/>
              <a:gd name="connsiteX9" fmla="*/ 0 w 5635942"/>
              <a:gd name="connsiteY9" fmla="*/ 529787 h 5626100"/>
              <a:gd name="connsiteX10" fmla="*/ 529787 w 5635942"/>
              <a:gd name="connsiteY10" fmla="*/ 0 h 562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5942" h="5626100">
                <a:moveTo>
                  <a:pt x="529787" y="0"/>
                </a:moveTo>
                <a:lnTo>
                  <a:pt x="5106155" y="0"/>
                </a:lnTo>
                <a:cubicBezTo>
                  <a:pt x="5398748" y="0"/>
                  <a:pt x="5635942" y="237194"/>
                  <a:pt x="5635942" y="529787"/>
                </a:cubicBezTo>
                <a:lnTo>
                  <a:pt x="5635942" y="5096671"/>
                </a:lnTo>
                <a:cubicBezTo>
                  <a:pt x="5635942" y="5352690"/>
                  <a:pt x="5454340" y="5566294"/>
                  <a:pt x="5212925" y="5615695"/>
                </a:cubicBezTo>
                <a:lnTo>
                  <a:pt x="5109706" y="5626100"/>
                </a:lnTo>
                <a:lnTo>
                  <a:pt x="526236" y="5626100"/>
                </a:lnTo>
                <a:lnTo>
                  <a:pt x="423017" y="5615695"/>
                </a:lnTo>
                <a:cubicBezTo>
                  <a:pt x="181602" y="5566294"/>
                  <a:pt x="0" y="5352690"/>
                  <a:pt x="0" y="5096671"/>
                </a:cubicBezTo>
                <a:lnTo>
                  <a:pt x="0" y="529787"/>
                </a:lnTo>
                <a:cubicBezTo>
                  <a:pt x="0" y="237194"/>
                  <a:pt x="237194" y="0"/>
                  <a:pt x="529787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CFE7FD-53E3-8692-D8B1-40DEDFBC01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E8B188-A24A-08F2-1BAC-AE1E6916AC3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60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ākums ar attē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tue in a city&#10;&#10;Description automatically generated">
            <a:extLst>
              <a:ext uri="{FF2B5EF4-FFF2-40B4-BE49-F238E27FC236}">
                <a16:creationId xmlns:a16="http://schemas.microsoft.com/office/drawing/2014/main" id="{3123055A-3872-6688-1355-E38DDA02C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597" y="-39547"/>
            <a:ext cx="12396485" cy="692166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EE7C9BB-3047-B90F-F4D5-90930C9A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78" y="765175"/>
            <a:ext cx="6154697" cy="3492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29F87A-717E-4B66-CD7C-50BFAEF55F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4742" y="790304"/>
            <a:ext cx="1605576" cy="6796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EEFA2-2722-6AA3-8BAC-C5796BFEA2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01193" y="1014494"/>
            <a:ext cx="280481" cy="1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5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s un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28C136-1CE1-AC56-DBCA-8F42C51C9D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0BE5231-56BB-0CCC-63AA-32E77E4F6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9468"/>
            <a:ext cx="4736846" cy="8700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BE9A2AF-A1AF-A53A-DE3F-554CBEACDD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6950" y="5285386"/>
            <a:ext cx="5118100" cy="15875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EFC201C-AB56-87ED-09F9-3CBFEEB9798F}"/>
              </a:ext>
            </a:extLst>
          </p:cNvPr>
          <p:cNvSpPr/>
          <p:nvPr userDrawn="1"/>
        </p:nvSpPr>
        <p:spPr>
          <a:xfrm>
            <a:off x="289560" y="640042"/>
            <a:ext cx="5687378" cy="5626458"/>
          </a:xfrm>
          <a:prstGeom prst="roundRect">
            <a:avLst>
              <a:gd name="adj" fmla="val 9416"/>
            </a:avLst>
          </a:prstGeom>
          <a:solidFill>
            <a:srgbClr val="F3F3F3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070266"/>
            <a:ext cx="4507083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383891"/>
            <a:ext cx="4418695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Montserrat" pitchFamily="2" charset="77"/>
              </a:defRPr>
            </a:lvl1pPr>
            <a:lvl2pPr marL="457200" indent="0">
              <a:buNone/>
              <a:defRPr sz="2200" b="0" i="0">
                <a:latin typeface="Montserrat" pitchFamily="2" charset="77"/>
              </a:defRPr>
            </a:lvl2pPr>
            <a:lvl3pPr marL="914400" indent="0">
              <a:buNone/>
              <a:defRPr sz="2200" b="0" i="0">
                <a:latin typeface="Montserrat" pitchFamily="2" charset="77"/>
              </a:defRPr>
            </a:lvl3pPr>
            <a:lvl4pPr marL="1371600" indent="0">
              <a:buNone/>
              <a:defRPr sz="2200" b="0" i="0">
                <a:latin typeface="Montserrat" pitchFamily="2" charset="77"/>
              </a:defRPr>
            </a:lvl4pPr>
            <a:lvl5pPr marL="1828800" indent="0">
              <a:buNone/>
              <a:defRPr sz="22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D82A1D-6412-2351-55EE-996599429C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6498" y="639763"/>
            <a:ext cx="5635942" cy="5626100"/>
          </a:xfrm>
          <a:custGeom>
            <a:avLst/>
            <a:gdLst>
              <a:gd name="connsiteX0" fmla="*/ 529787 w 5635942"/>
              <a:gd name="connsiteY0" fmla="*/ 0 h 5626100"/>
              <a:gd name="connsiteX1" fmla="*/ 5106155 w 5635942"/>
              <a:gd name="connsiteY1" fmla="*/ 0 h 5626100"/>
              <a:gd name="connsiteX2" fmla="*/ 5635942 w 5635942"/>
              <a:gd name="connsiteY2" fmla="*/ 529787 h 5626100"/>
              <a:gd name="connsiteX3" fmla="*/ 5635942 w 5635942"/>
              <a:gd name="connsiteY3" fmla="*/ 5096671 h 5626100"/>
              <a:gd name="connsiteX4" fmla="*/ 5212925 w 5635942"/>
              <a:gd name="connsiteY4" fmla="*/ 5615695 h 5626100"/>
              <a:gd name="connsiteX5" fmla="*/ 5109706 w 5635942"/>
              <a:gd name="connsiteY5" fmla="*/ 5626100 h 5626100"/>
              <a:gd name="connsiteX6" fmla="*/ 526236 w 5635942"/>
              <a:gd name="connsiteY6" fmla="*/ 5626100 h 5626100"/>
              <a:gd name="connsiteX7" fmla="*/ 423017 w 5635942"/>
              <a:gd name="connsiteY7" fmla="*/ 5615695 h 5626100"/>
              <a:gd name="connsiteX8" fmla="*/ 0 w 5635942"/>
              <a:gd name="connsiteY8" fmla="*/ 5096671 h 5626100"/>
              <a:gd name="connsiteX9" fmla="*/ 0 w 5635942"/>
              <a:gd name="connsiteY9" fmla="*/ 529787 h 5626100"/>
              <a:gd name="connsiteX10" fmla="*/ 529787 w 5635942"/>
              <a:gd name="connsiteY10" fmla="*/ 0 h 562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5942" h="5626100">
                <a:moveTo>
                  <a:pt x="529787" y="0"/>
                </a:moveTo>
                <a:lnTo>
                  <a:pt x="5106155" y="0"/>
                </a:lnTo>
                <a:cubicBezTo>
                  <a:pt x="5398748" y="0"/>
                  <a:pt x="5635942" y="237194"/>
                  <a:pt x="5635942" y="529787"/>
                </a:cubicBezTo>
                <a:lnTo>
                  <a:pt x="5635942" y="5096671"/>
                </a:lnTo>
                <a:cubicBezTo>
                  <a:pt x="5635942" y="5352690"/>
                  <a:pt x="5454340" y="5566294"/>
                  <a:pt x="5212925" y="5615695"/>
                </a:cubicBezTo>
                <a:lnTo>
                  <a:pt x="5109706" y="5626100"/>
                </a:lnTo>
                <a:lnTo>
                  <a:pt x="526236" y="5626100"/>
                </a:lnTo>
                <a:lnTo>
                  <a:pt x="423017" y="5615695"/>
                </a:lnTo>
                <a:cubicBezTo>
                  <a:pt x="181602" y="5566294"/>
                  <a:pt x="0" y="5352690"/>
                  <a:pt x="0" y="5096671"/>
                </a:cubicBezTo>
                <a:lnTo>
                  <a:pt x="0" y="529787"/>
                </a:lnTo>
                <a:cubicBezTo>
                  <a:pt x="0" y="237194"/>
                  <a:pt x="237194" y="0"/>
                  <a:pt x="529787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B47F1CD-C628-1631-CACA-F1ADC4CC97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1248" y="244933"/>
            <a:ext cx="1431192" cy="1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73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un bil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9F016-8B32-A07C-B09C-66EE724E3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1CFF63-B18C-8A25-9FB8-2664D1D28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013"/>
            <a:ext cx="4736846" cy="870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BDB235D-22F9-9B85-7857-1BC5294D1A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6950" y="5285386"/>
            <a:ext cx="5118100" cy="15875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EF64F91-87B7-34BA-5BB2-9D3A7753B4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3B49BC0-7F99-7DC3-A184-DA0A79DA1FF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755" y="765175"/>
            <a:ext cx="4507083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755" y="2600325"/>
            <a:ext cx="450708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E1E1E1"/>
                </a:solidFill>
                <a:latin typeface="Montserrat" pitchFamily="2" charset="77"/>
              </a:defRPr>
            </a:lvl1pPr>
            <a:lvl2pPr marL="457200" indent="0">
              <a:buNone/>
              <a:defRPr sz="2200" b="0" i="0">
                <a:solidFill>
                  <a:srgbClr val="E1E1E1"/>
                </a:solidFill>
                <a:latin typeface="Montserrat" pitchFamily="2" charset="77"/>
              </a:defRPr>
            </a:lvl2pPr>
            <a:lvl3pPr marL="914400" indent="0">
              <a:buNone/>
              <a:defRPr sz="2200" b="0" i="0">
                <a:solidFill>
                  <a:srgbClr val="E1E1E1"/>
                </a:solidFill>
                <a:latin typeface="Montserrat" pitchFamily="2" charset="77"/>
              </a:defRPr>
            </a:lvl3pPr>
            <a:lvl4pPr marL="1371600" indent="0">
              <a:buNone/>
              <a:defRPr sz="2200" b="0" i="0">
                <a:solidFill>
                  <a:srgbClr val="E1E1E1"/>
                </a:solidFill>
                <a:latin typeface="Montserrat" pitchFamily="2" charset="77"/>
              </a:defRPr>
            </a:lvl4pPr>
            <a:lvl5pPr marL="1828800" indent="0">
              <a:buNone/>
              <a:defRPr sz="2200" b="0" i="0">
                <a:solidFill>
                  <a:srgbClr val="E1E1E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D82A1D-6412-2351-55EE-996599429C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6498" y="639763"/>
            <a:ext cx="5635942" cy="5626100"/>
          </a:xfrm>
          <a:custGeom>
            <a:avLst/>
            <a:gdLst>
              <a:gd name="connsiteX0" fmla="*/ 529787 w 5635942"/>
              <a:gd name="connsiteY0" fmla="*/ 0 h 5626100"/>
              <a:gd name="connsiteX1" fmla="*/ 5106155 w 5635942"/>
              <a:gd name="connsiteY1" fmla="*/ 0 h 5626100"/>
              <a:gd name="connsiteX2" fmla="*/ 5635942 w 5635942"/>
              <a:gd name="connsiteY2" fmla="*/ 529787 h 5626100"/>
              <a:gd name="connsiteX3" fmla="*/ 5635942 w 5635942"/>
              <a:gd name="connsiteY3" fmla="*/ 5096671 h 5626100"/>
              <a:gd name="connsiteX4" fmla="*/ 5212925 w 5635942"/>
              <a:gd name="connsiteY4" fmla="*/ 5615695 h 5626100"/>
              <a:gd name="connsiteX5" fmla="*/ 5109706 w 5635942"/>
              <a:gd name="connsiteY5" fmla="*/ 5626100 h 5626100"/>
              <a:gd name="connsiteX6" fmla="*/ 526236 w 5635942"/>
              <a:gd name="connsiteY6" fmla="*/ 5626100 h 5626100"/>
              <a:gd name="connsiteX7" fmla="*/ 423017 w 5635942"/>
              <a:gd name="connsiteY7" fmla="*/ 5615695 h 5626100"/>
              <a:gd name="connsiteX8" fmla="*/ 0 w 5635942"/>
              <a:gd name="connsiteY8" fmla="*/ 5096671 h 5626100"/>
              <a:gd name="connsiteX9" fmla="*/ 0 w 5635942"/>
              <a:gd name="connsiteY9" fmla="*/ 529787 h 5626100"/>
              <a:gd name="connsiteX10" fmla="*/ 529787 w 5635942"/>
              <a:gd name="connsiteY10" fmla="*/ 0 h 562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5942" h="5626100">
                <a:moveTo>
                  <a:pt x="529787" y="0"/>
                </a:moveTo>
                <a:lnTo>
                  <a:pt x="5106155" y="0"/>
                </a:lnTo>
                <a:cubicBezTo>
                  <a:pt x="5398748" y="0"/>
                  <a:pt x="5635942" y="237194"/>
                  <a:pt x="5635942" y="529787"/>
                </a:cubicBezTo>
                <a:lnTo>
                  <a:pt x="5635942" y="5096671"/>
                </a:lnTo>
                <a:cubicBezTo>
                  <a:pt x="5635942" y="5352690"/>
                  <a:pt x="5454340" y="5566294"/>
                  <a:pt x="5212925" y="5615695"/>
                </a:cubicBezTo>
                <a:lnTo>
                  <a:pt x="5109706" y="5626100"/>
                </a:lnTo>
                <a:lnTo>
                  <a:pt x="526236" y="5626100"/>
                </a:lnTo>
                <a:lnTo>
                  <a:pt x="423017" y="5615695"/>
                </a:lnTo>
                <a:cubicBezTo>
                  <a:pt x="181602" y="5566294"/>
                  <a:pt x="0" y="5352690"/>
                  <a:pt x="0" y="5096671"/>
                </a:cubicBezTo>
                <a:lnTo>
                  <a:pt x="0" y="529787"/>
                </a:lnTo>
                <a:cubicBezTo>
                  <a:pt x="0" y="237194"/>
                  <a:pt x="237194" y="0"/>
                  <a:pt x="52978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4A58FCC-D514-2663-C3C5-812A1E9F64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AE90D1-941D-4B5E-C1BF-7D7239859E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9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un bil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8940E7-A2D0-763C-F7DB-233A356A1E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65175"/>
            <a:ext cx="4507083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959" y="2600325"/>
            <a:ext cx="450708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Montserrat" pitchFamily="2" charset="77"/>
              </a:defRPr>
            </a:lvl1pPr>
            <a:lvl2pPr marL="457200" indent="0">
              <a:buNone/>
              <a:defRPr sz="2200" b="0" i="0">
                <a:latin typeface="Montserrat" pitchFamily="2" charset="77"/>
              </a:defRPr>
            </a:lvl2pPr>
            <a:lvl3pPr marL="914400" indent="0">
              <a:buNone/>
              <a:defRPr sz="2200" b="0" i="0">
                <a:latin typeface="Montserrat" pitchFamily="2" charset="77"/>
              </a:defRPr>
            </a:lvl3pPr>
            <a:lvl4pPr marL="1371600" indent="0">
              <a:buNone/>
              <a:defRPr sz="2200" b="0" i="0">
                <a:latin typeface="Montserrat" pitchFamily="2" charset="77"/>
              </a:defRPr>
            </a:lvl4pPr>
            <a:lvl5pPr marL="1828800" indent="0">
              <a:buNone/>
              <a:defRPr sz="22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31DA6E7-D803-CCD0-5ABC-15007B7ED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46" r="5152"/>
          <a:stretch>
            <a:fillRect/>
          </a:stretch>
        </p:blipFill>
        <p:spPr>
          <a:xfrm rot="12726363">
            <a:off x="5830290" y="1009968"/>
            <a:ext cx="7101019" cy="2660030"/>
          </a:xfrm>
          <a:custGeom>
            <a:avLst/>
            <a:gdLst>
              <a:gd name="connsiteX0" fmla="*/ 7101019 w 7101019"/>
              <a:gd name="connsiteY0" fmla="*/ 1864719 h 2660030"/>
              <a:gd name="connsiteX1" fmla="*/ 5833483 w 7101019"/>
              <a:gd name="connsiteY1" fmla="*/ 2660030 h 2660030"/>
              <a:gd name="connsiteX2" fmla="*/ 1066272 w 7101019"/>
              <a:gd name="connsiteY2" fmla="*/ 2660030 h 2660030"/>
              <a:gd name="connsiteX3" fmla="*/ 0 w 7101019"/>
              <a:gd name="connsiteY3" fmla="*/ 960646 h 2660030"/>
              <a:gd name="connsiteX4" fmla="*/ 1531042 w 7101019"/>
              <a:gd name="connsiteY4" fmla="*/ 0 h 2660030"/>
              <a:gd name="connsiteX5" fmla="*/ 5931008 w 7101019"/>
              <a:gd name="connsiteY5" fmla="*/ 0 h 266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019" h="2660030">
                <a:moveTo>
                  <a:pt x="7101019" y="1864719"/>
                </a:moveTo>
                <a:lnTo>
                  <a:pt x="5833483" y="2660030"/>
                </a:lnTo>
                <a:lnTo>
                  <a:pt x="1066272" y="2660030"/>
                </a:lnTo>
                <a:lnTo>
                  <a:pt x="0" y="960646"/>
                </a:lnTo>
                <a:lnTo>
                  <a:pt x="1531042" y="0"/>
                </a:lnTo>
                <a:lnTo>
                  <a:pt x="5931008" y="0"/>
                </a:lnTo>
                <a:close/>
              </a:path>
            </a:pathLst>
          </a:cu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92D463-9A31-FB53-1E94-802F6BC16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0990" y="786959"/>
            <a:ext cx="5172635" cy="514431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D14D707-B078-D92F-19F5-F125AEED73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5F7CB-D5FE-D0B4-F955-F7C2793196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91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un bil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C2F6FD-D1F7-89A9-35C4-3AB852B5F0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65175"/>
            <a:ext cx="4507083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600325"/>
            <a:ext cx="450708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 baseline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200" b="0" i="0" baseline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sz="2200" b="0" i="0" baseline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sz="2200" b="0" i="0" baseline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sz="2200" b="0" i="0" baseline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rgbClr val="E1E1E1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rgbClr val="E1E1E1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31DA6E7-D803-CCD0-5ABC-15007B7ED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46" r="5152"/>
          <a:stretch>
            <a:fillRect/>
          </a:stretch>
        </p:blipFill>
        <p:spPr>
          <a:xfrm rot="12726363">
            <a:off x="5830290" y="1009968"/>
            <a:ext cx="7101019" cy="2660030"/>
          </a:xfrm>
          <a:custGeom>
            <a:avLst/>
            <a:gdLst>
              <a:gd name="connsiteX0" fmla="*/ 7101019 w 7101019"/>
              <a:gd name="connsiteY0" fmla="*/ 1864719 h 2660030"/>
              <a:gd name="connsiteX1" fmla="*/ 5833483 w 7101019"/>
              <a:gd name="connsiteY1" fmla="*/ 2660030 h 2660030"/>
              <a:gd name="connsiteX2" fmla="*/ 1066272 w 7101019"/>
              <a:gd name="connsiteY2" fmla="*/ 2660030 h 2660030"/>
              <a:gd name="connsiteX3" fmla="*/ 0 w 7101019"/>
              <a:gd name="connsiteY3" fmla="*/ 960646 h 2660030"/>
              <a:gd name="connsiteX4" fmla="*/ 1531042 w 7101019"/>
              <a:gd name="connsiteY4" fmla="*/ 0 h 2660030"/>
              <a:gd name="connsiteX5" fmla="*/ 5931008 w 7101019"/>
              <a:gd name="connsiteY5" fmla="*/ 0 h 266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019" h="2660030">
                <a:moveTo>
                  <a:pt x="7101019" y="1864719"/>
                </a:moveTo>
                <a:lnTo>
                  <a:pt x="5833483" y="2660030"/>
                </a:lnTo>
                <a:lnTo>
                  <a:pt x="1066272" y="2660030"/>
                </a:lnTo>
                <a:lnTo>
                  <a:pt x="0" y="960646"/>
                </a:lnTo>
                <a:lnTo>
                  <a:pt x="1531042" y="0"/>
                </a:lnTo>
                <a:lnTo>
                  <a:pt x="5931008" y="0"/>
                </a:lnTo>
                <a:close/>
              </a:path>
            </a:pathLst>
          </a:cu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92D463-9A31-FB53-1E94-802F6BC16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0990" y="786959"/>
            <a:ext cx="5172635" cy="514431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A330D3C-452F-3E21-16F2-56E28BBAC1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DAF785-111B-71E5-D66B-8FBC164E3A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17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s un bil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C2F6FD-D1F7-89A9-35C4-3AB852B5F0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65175"/>
            <a:ext cx="4507083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600325"/>
            <a:ext cx="450708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 baseline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200" b="0" i="0" baseline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sz="2200" b="0" i="0" baseline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sz="2200" b="0" i="0" baseline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sz="2200" b="0" i="0" baseline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31DA6E7-D803-CCD0-5ABC-15007B7ED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46" r="5152"/>
          <a:stretch>
            <a:fillRect/>
          </a:stretch>
        </p:blipFill>
        <p:spPr>
          <a:xfrm rot="12726363">
            <a:off x="5830290" y="1009968"/>
            <a:ext cx="7101019" cy="2660030"/>
          </a:xfrm>
          <a:custGeom>
            <a:avLst/>
            <a:gdLst>
              <a:gd name="connsiteX0" fmla="*/ 7101019 w 7101019"/>
              <a:gd name="connsiteY0" fmla="*/ 1864719 h 2660030"/>
              <a:gd name="connsiteX1" fmla="*/ 5833483 w 7101019"/>
              <a:gd name="connsiteY1" fmla="*/ 2660030 h 2660030"/>
              <a:gd name="connsiteX2" fmla="*/ 1066272 w 7101019"/>
              <a:gd name="connsiteY2" fmla="*/ 2660030 h 2660030"/>
              <a:gd name="connsiteX3" fmla="*/ 0 w 7101019"/>
              <a:gd name="connsiteY3" fmla="*/ 960646 h 2660030"/>
              <a:gd name="connsiteX4" fmla="*/ 1531042 w 7101019"/>
              <a:gd name="connsiteY4" fmla="*/ 0 h 2660030"/>
              <a:gd name="connsiteX5" fmla="*/ 5931008 w 7101019"/>
              <a:gd name="connsiteY5" fmla="*/ 0 h 266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019" h="2660030">
                <a:moveTo>
                  <a:pt x="7101019" y="1864719"/>
                </a:moveTo>
                <a:lnTo>
                  <a:pt x="5833483" y="2660030"/>
                </a:lnTo>
                <a:lnTo>
                  <a:pt x="1066272" y="2660030"/>
                </a:lnTo>
                <a:lnTo>
                  <a:pt x="0" y="960646"/>
                </a:lnTo>
                <a:lnTo>
                  <a:pt x="1531042" y="0"/>
                </a:lnTo>
                <a:lnTo>
                  <a:pt x="5931008" y="0"/>
                </a:lnTo>
                <a:close/>
              </a:path>
            </a:pathLst>
          </a:cu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92D463-9A31-FB53-1E94-802F6BC16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0990" y="786959"/>
            <a:ext cx="5172635" cy="514431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786A95F-7187-1B59-FB4B-74FB13813D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9AC14-D2A6-5940-2BB5-2F066AE97B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79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un bilde 8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65175"/>
            <a:ext cx="4507083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600325"/>
            <a:ext cx="450708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Montserrat" pitchFamily="2" charset="77"/>
              </a:defRPr>
            </a:lvl1pPr>
            <a:lvl2pPr marL="457200" indent="0">
              <a:buNone/>
              <a:defRPr sz="2200" b="0" i="0">
                <a:latin typeface="Montserrat" pitchFamily="2" charset="77"/>
              </a:defRPr>
            </a:lvl2pPr>
            <a:lvl3pPr marL="914400" indent="0">
              <a:buNone/>
              <a:defRPr sz="2200" b="0" i="0">
                <a:latin typeface="Montserrat" pitchFamily="2" charset="77"/>
              </a:defRPr>
            </a:lvl3pPr>
            <a:lvl4pPr marL="1371600" indent="0">
              <a:buNone/>
              <a:defRPr sz="2200" b="0" i="0">
                <a:latin typeface="Montserrat" pitchFamily="2" charset="77"/>
              </a:defRPr>
            </a:lvl4pPr>
            <a:lvl5pPr marL="1828800" indent="0">
              <a:buNone/>
              <a:defRPr sz="22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92D463-9A31-FB53-1E94-802F6BC16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786959"/>
            <a:ext cx="3369030" cy="3350587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EF7214-1EF4-5151-BF02-0B2B6860EB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04943" y="2525303"/>
            <a:ext cx="3369030" cy="3350587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D344682-8E38-69B2-A9A7-7EEC4F1DC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C03AE-8A83-7195-50DB-A10A1B4ECC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6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un bilde 9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FC01C6-E203-7322-693F-4D143D84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755" y="765175"/>
            <a:ext cx="4507083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50014-2A25-59A8-ACA6-E570D46E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600325"/>
            <a:ext cx="450708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Montserrat" pitchFamily="2" charset="77"/>
              </a:defRPr>
            </a:lvl1pPr>
            <a:lvl2pPr marL="457200" indent="0">
              <a:buNone/>
              <a:defRPr sz="2200" b="0" i="0">
                <a:latin typeface="Montserrat" pitchFamily="2" charset="77"/>
              </a:defRPr>
            </a:lvl2pPr>
            <a:lvl3pPr marL="914400" indent="0">
              <a:buNone/>
              <a:defRPr sz="2200" b="0" i="0">
                <a:latin typeface="Montserrat" pitchFamily="2" charset="77"/>
              </a:defRPr>
            </a:lvl3pPr>
            <a:lvl4pPr marL="1371600" indent="0">
              <a:buNone/>
              <a:defRPr sz="2200" b="0" i="0">
                <a:latin typeface="Montserrat" pitchFamily="2" charset="77"/>
              </a:defRPr>
            </a:lvl4pPr>
            <a:lvl5pPr marL="1828800" indent="0">
              <a:buNone/>
              <a:defRPr sz="22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31DA6E7-D803-CCD0-5ABC-15007B7ED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46" r="5152"/>
          <a:stretch>
            <a:fillRect/>
          </a:stretch>
        </p:blipFill>
        <p:spPr>
          <a:xfrm rot="12726363">
            <a:off x="5830290" y="1009968"/>
            <a:ext cx="7101019" cy="2660030"/>
          </a:xfrm>
          <a:custGeom>
            <a:avLst/>
            <a:gdLst>
              <a:gd name="connsiteX0" fmla="*/ 7101019 w 7101019"/>
              <a:gd name="connsiteY0" fmla="*/ 1864719 h 2660030"/>
              <a:gd name="connsiteX1" fmla="*/ 5833483 w 7101019"/>
              <a:gd name="connsiteY1" fmla="*/ 2660030 h 2660030"/>
              <a:gd name="connsiteX2" fmla="*/ 1066272 w 7101019"/>
              <a:gd name="connsiteY2" fmla="*/ 2660030 h 2660030"/>
              <a:gd name="connsiteX3" fmla="*/ 0 w 7101019"/>
              <a:gd name="connsiteY3" fmla="*/ 960646 h 2660030"/>
              <a:gd name="connsiteX4" fmla="*/ 1531042 w 7101019"/>
              <a:gd name="connsiteY4" fmla="*/ 0 h 2660030"/>
              <a:gd name="connsiteX5" fmla="*/ 5931008 w 7101019"/>
              <a:gd name="connsiteY5" fmla="*/ 0 h 266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019" h="2660030">
                <a:moveTo>
                  <a:pt x="7101019" y="1864719"/>
                </a:moveTo>
                <a:lnTo>
                  <a:pt x="5833483" y="2660030"/>
                </a:lnTo>
                <a:lnTo>
                  <a:pt x="1066272" y="2660030"/>
                </a:lnTo>
                <a:lnTo>
                  <a:pt x="0" y="960646"/>
                </a:lnTo>
                <a:lnTo>
                  <a:pt x="1531042" y="0"/>
                </a:lnTo>
                <a:lnTo>
                  <a:pt x="5931008" y="0"/>
                </a:lnTo>
                <a:close/>
              </a:path>
            </a:pathLst>
          </a:cu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92D463-9A31-FB53-1E94-802F6BC16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7854" y="-395205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19B85B1-39C8-AB84-7C0E-9DCD3097F9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6363" y="2041565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B62BF0C-F75F-88E7-B842-2F426480C5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09119" y="289931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B2B4B4-F7AC-E32C-D916-3462DE8B03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BF819-91A0-2E76-4C42-538C8FE692A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70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92D463-9A31-FB53-1E94-802F6BC16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40760" y="-931860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19B85B1-39C8-AB84-7C0E-9DCD3097F9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6363" y="1154059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B62BF0C-F75F-88E7-B842-2F426480C5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8954" y="2836957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1FEEFFDD-3559-BA01-4E70-750DD2E430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15893" y="447923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204973CF-C4F4-4B9D-F2EB-594C65378D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4927" y="254149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4D81ADE1-B375-2CD4-073E-663ED43B913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7763" y="-1387435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F3F3F3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EE9BBC-794B-D102-5438-11227003F8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FF4AE-F2AE-3E08-B589-76ACA8EAEE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80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1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92D463-9A31-FB53-1E94-802F6BC16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40760" y="-931860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19B85B1-39C8-AB84-7C0E-9DCD3097F9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6363" y="1154059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B62BF0C-F75F-88E7-B842-2F426480C5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8954" y="2836957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1FEEFFDD-3559-BA01-4E70-750DD2E430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15893" y="447923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204973CF-C4F4-4B9D-F2EB-594C65378D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4927" y="254149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4D81ADE1-B375-2CD4-073E-663ED43B913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7763" y="-1387435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B52FF5-4742-D55C-86DE-A37921F60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1248" y="244933"/>
            <a:ext cx="1431192" cy="1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97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1">
    <p:bg>
      <p:bgPr>
        <a:solidFill>
          <a:srgbClr val="B20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92D463-9A31-FB53-1E94-802F6BC16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40760" y="-931860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19B85B1-39C8-AB84-7C0E-9DCD3097F9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6363" y="1154059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B62BF0C-F75F-88E7-B842-2F426480C5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8954" y="2836957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1FEEFFDD-3559-BA01-4E70-750DD2E430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15893" y="447923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204973CF-C4F4-4B9D-F2EB-594C65378D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4927" y="254149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4D81ADE1-B375-2CD4-073E-663ED43B913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7763" y="-1387435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B52FF5-4742-D55C-86DE-A37921F60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1248" y="244933"/>
            <a:ext cx="1431192" cy="1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7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ākums gaišs">
    <p:bg>
      <p:bgPr>
        <a:solidFill>
          <a:srgbClr val="A20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C39089-C168-B351-4CDF-389BDAD756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EE7C9BB-3047-B90F-F4D5-90930C9A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85" y="765175"/>
            <a:ext cx="7056103" cy="23089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60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151FF4-22AC-99F2-631F-92FEFF948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400" y="790304"/>
            <a:ext cx="1635918" cy="692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564B3A-6D64-0730-7776-42E6CF40C2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95893" y="1014494"/>
            <a:ext cx="285781" cy="14969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EDDF911-BD07-7BB1-DD20-13886F2D643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66762" y="3429000"/>
            <a:ext cx="7058025" cy="82867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Montserrat" pitchFamily="2" charset="77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D64117-457A-3B24-1E13-682736639B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03593" y="4083328"/>
            <a:ext cx="13973794" cy="305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80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1">
    <p:bg>
      <p:bgPr>
        <a:solidFill>
          <a:srgbClr val="830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92D463-9A31-FB53-1E94-802F6BC16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40760" y="-931860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19B85B1-39C8-AB84-7C0E-9DCD3097F9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6363" y="1154059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B62BF0C-F75F-88E7-B842-2F426480C5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8954" y="2836957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1FEEFFDD-3559-BA01-4E70-750DD2E430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15893" y="447923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204973CF-C4F4-4B9D-F2EB-594C65378D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4927" y="254149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4D81ADE1-B375-2CD4-073E-663ED43B913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7763" y="-1387435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B52FF5-4742-D55C-86DE-A37921F60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1248" y="244933"/>
            <a:ext cx="1431192" cy="1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85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 1">
    <p:bg>
      <p:bgPr>
        <a:solidFill>
          <a:srgbClr val="003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C2000D-3277-B824-535E-9F65E23E0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780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81092-13C2-D727-D12E-AD93540EE0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6370" y="6379687"/>
            <a:ext cx="2957830" cy="3651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b="0" i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92D463-9A31-FB53-1E94-802F6BC16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40760" y="-931860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19B85B1-39C8-AB84-7C0E-9DCD3097F9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6363" y="1154059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B62BF0C-F75F-88E7-B842-2F426480C5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8954" y="2836957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1FEEFFDD-3559-BA01-4E70-750DD2E430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15893" y="447923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204973CF-C4F4-4B9D-F2EB-594C65378D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4927" y="2541493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4D81ADE1-B375-2CD4-073E-663ED43B913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7763" y="-1387435"/>
            <a:ext cx="2774523" cy="277486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020BFA1-6DD0-C607-86AA-0C10839CC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66BD6-4DCD-4868-1439-E5E8EBCC1C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07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erial view of a forest of trees&#10;&#10;Description automatically generated">
            <a:extLst>
              <a:ext uri="{FF2B5EF4-FFF2-40B4-BE49-F238E27FC236}">
                <a16:creationId xmlns:a16="http://schemas.microsoft.com/office/drawing/2014/main" id="{92E5E568-CA08-D1D6-DE75-6EABF081F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67001"/>
            <a:ext cx="6858001" cy="1219200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15" y="2233769"/>
            <a:ext cx="10502769" cy="219050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82886E4-8D8A-E63F-A326-C0F1C93D0B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8D8539-EB5E-A374-C8E0-9623C557D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53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rpslai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green and white fiber optic cables&#10;&#10;Description automatically generated">
            <a:extLst>
              <a:ext uri="{FF2B5EF4-FFF2-40B4-BE49-F238E27FC236}">
                <a16:creationId xmlns:a16="http://schemas.microsoft.com/office/drawing/2014/main" id="{067F78BA-358E-17AB-5F89-B31B896A6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826" y="-150471"/>
            <a:ext cx="12362244" cy="71184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15" y="2233769"/>
            <a:ext cx="10502769" cy="219050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7ECEF94-9C4F-84E5-AC10-8150FE0A27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2B255-6C51-C973-B609-E46CFB95E4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7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tarpslai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9E3F8498-275A-C454-6CA9-28B000D1C2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09" y="1320"/>
            <a:ext cx="12308472" cy="69208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15" y="2233769"/>
            <a:ext cx="10502769" cy="219050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4589FE-FBC4-AF2F-D0D0-50C128A2DE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6D8908-6FDD-A37F-6025-231FA5B4C7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50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rpslai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with a monument and trees&#10;&#10;Description automatically generated">
            <a:extLst>
              <a:ext uri="{FF2B5EF4-FFF2-40B4-BE49-F238E27FC236}">
                <a16:creationId xmlns:a16="http://schemas.microsoft.com/office/drawing/2014/main" id="{7E4E63EE-7513-736F-83DB-02BB5920F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3358" y="-127321"/>
            <a:ext cx="12385671" cy="71068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15" y="2233769"/>
            <a:ext cx="10502769" cy="219050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E43D47-2550-5D3D-8BEB-5AA71D693A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D25F14-EDB9-C505-55DE-E4184CBE32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74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rpslai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women in clothing jumping in the air&#10;&#10;Description automatically generated">
            <a:extLst>
              <a:ext uri="{FF2B5EF4-FFF2-40B4-BE49-F238E27FC236}">
                <a16:creationId xmlns:a16="http://schemas.microsoft.com/office/drawing/2014/main" id="{121CE6B9-30E5-3ECD-CE1F-B32790FA56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75" y="-81022"/>
            <a:ext cx="12245932" cy="69680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15" y="2233769"/>
            <a:ext cx="10502769" cy="219050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D10E68-0277-B38D-1F86-FF553EE6F7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F5BE4-8B5D-860D-1824-6E9AD2BDF5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42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rpslai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purple flowers&#10;&#10;Description automatically generated">
            <a:extLst>
              <a:ext uri="{FF2B5EF4-FFF2-40B4-BE49-F238E27FC236}">
                <a16:creationId xmlns:a16="http://schemas.microsoft.com/office/drawing/2014/main" id="{7EDA50DE-5676-80F2-CC78-2749D6AB63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455" y="-153338"/>
            <a:ext cx="12435068" cy="71531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15" y="2233769"/>
            <a:ext cx="10502769" cy="219050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690CC3E-9FF4-E9D1-5D7A-C09ACD827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9D492-2ED2-6E04-D026-15DB02DBAB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58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4394EF-4DC8-9A67-EA18-28F3EF3685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accent4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FB85E1-C272-6ECA-18C6-CB2D332F9C5A}"/>
              </a:ext>
            </a:extLst>
          </p:cNvPr>
          <p:cNvSpPr/>
          <p:nvPr userDrawn="1"/>
        </p:nvSpPr>
        <p:spPr>
          <a:xfrm>
            <a:off x="8673352" y="4387443"/>
            <a:ext cx="1694330" cy="1694330"/>
          </a:xfrm>
          <a:prstGeom prst="ellipse">
            <a:avLst/>
          </a:prstGeom>
          <a:solidFill>
            <a:srgbClr val="830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8F1325-BF9A-FE5F-99C6-5D66B0D77969}"/>
              </a:ext>
            </a:extLst>
          </p:cNvPr>
          <p:cNvSpPr/>
          <p:nvPr userDrawn="1"/>
        </p:nvSpPr>
        <p:spPr>
          <a:xfrm>
            <a:off x="8978153" y="-847165"/>
            <a:ext cx="1694330" cy="1694330"/>
          </a:xfrm>
          <a:prstGeom prst="ellipse">
            <a:avLst/>
          </a:prstGeom>
          <a:solidFill>
            <a:srgbClr val="830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398EE5-3F0B-790C-6234-C79B8F1D7D56}"/>
              </a:ext>
            </a:extLst>
          </p:cNvPr>
          <p:cNvSpPr/>
          <p:nvPr userDrawn="1"/>
        </p:nvSpPr>
        <p:spPr>
          <a:xfrm>
            <a:off x="4706471" y="5534145"/>
            <a:ext cx="1694330" cy="1694330"/>
          </a:xfrm>
          <a:prstGeom prst="ellipse">
            <a:avLst/>
          </a:prstGeom>
          <a:solidFill>
            <a:srgbClr val="830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47F33D-77E5-497C-F5B3-A28E8DF208D5}"/>
              </a:ext>
            </a:extLst>
          </p:cNvPr>
          <p:cNvSpPr/>
          <p:nvPr userDrawn="1"/>
        </p:nvSpPr>
        <p:spPr>
          <a:xfrm>
            <a:off x="-629149" y="1963270"/>
            <a:ext cx="1694330" cy="1694330"/>
          </a:xfrm>
          <a:prstGeom prst="ellipse">
            <a:avLst/>
          </a:prstGeom>
          <a:solidFill>
            <a:srgbClr val="830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F36543-00A1-1B0C-3B52-051B1C10C929}"/>
              </a:ext>
            </a:extLst>
          </p:cNvPr>
          <p:cNvSpPr/>
          <p:nvPr userDrawn="1"/>
        </p:nvSpPr>
        <p:spPr>
          <a:xfrm>
            <a:off x="10046711" y="215833"/>
            <a:ext cx="1694330" cy="1694330"/>
          </a:xfrm>
          <a:prstGeom prst="ellipse">
            <a:avLst/>
          </a:prstGeom>
          <a:solidFill>
            <a:srgbClr val="830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15" y="1715180"/>
            <a:ext cx="10502769" cy="219050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DD29A9-2323-76D8-D571-40B989FA404E}"/>
              </a:ext>
            </a:extLst>
          </p:cNvPr>
          <p:cNvSpPr/>
          <p:nvPr userDrawn="1"/>
        </p:nvSpPr>
        <p:spPr>
          <a:xfrm>
            <a:off x="-206842" y="-682781"/>
            <a:ext cx="1694330" cy="1694330"/>
          </a:xfrm>
          <a:prstGeom prst="ellipse">
            <a:avLst/>
          </a:prstGeom>
          <a:solidFill>
            <a:srgbClr val="830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09978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pslai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4394EF-4DC8-9A67-EA18-28F3EF3685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30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accent4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FB85E1-C272-6ECA-18C6-CB2D332F9C5A}"/>
              </a:ext>
            </a:extLst>
          </p:cNvPr>
          <p:cNvSpPr/>
          <p:nvPr userDrawn="1"/>
        </p:nvSpPr>
        <p:spPr>
          <a:xfrm>
            <a:off x="8673352" y="4387443"/>
            <a:ext cx="1694330" cy="1694330"/>
          </a:xfrm>
          <a:prstGeom prst="ellipse">
            <a:avLst/>
          </a:prstGeom>
          <a:solidFill>
            <a:srgbClr val="A2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8F1325-BF9A-FE5F-99C6-5D66B0D77969}"/>
              </a:ext>
            </a:extLst>
          </p:cNvPr>
          <p:cNvSpPr/>
          <p:nvPr userDrawn="1"/>
        </p:nvSpPr>
        <p:spPr>
          <a:xfrm>
            <a:off x="8978153" y="-847165"/>
            <a:ext cx="1694330" cy="1694330"/>
          </a:xfrm>
          <a:prstGeom prst="ellipse">
            <a:avLst/>
          </a:prstGeom>
          <a:solidFill>
            <a:srgbClr val="A2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398EE5-3F0B-790C-6234-C79B8F1D7D56}"/>
              </a:ext>
            </a:extLst>
          </p:cNvPr>
          <p:cNvSpPr/>
          <p:nvPr userDrawn="1"/>
        </p:nvSpPr>
        <p:spPr>
          <a:xfrm>
            <a:off x="4706471" y="5534145"/>
            <a:ext cx="1694330" cy="1694330"/>
          </a:xfrm>
          <a:prstGeom prst="ellipse">
            <a:avLst/>
          </a:prstGeom>
          <a:solidFill>
            <a:srgbClr val="A2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47F33D-77E5-497C-F5B3-A28E8DF208D5}"/>
              </a:ext>
            </a:extLst>
          </p:cNvPr>
          <p:cNvSpPr/>
          <p:nvPr userDrawn="1"/>
        </p:nvSpPr>
        <p:spPr>
          <a:xfrm>
            <a:off x="-597120" y="1963270"/>
            <a:ext cx="1694330" cy="1694330"/>
          </a:xfrm>
          <a:prstGeom prst="ellipse">
            <a:avLst/>
          </a:prstGeom>
          <a:solidFill>
            <a:srgbClr val="A2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F36543-00A1-1B0C-3B52-051B1C10C929}"/>
              </a:ext>
            </a:extLst>
          </p:cNvPr>
          <p:cNvSpPr/>
          <p:nvPr userDrawn="1"/>
        </p:nvSpPr>
        <p:spPr>
          <a:xfrm>
            <a:off x="10046711" y="215833"/>
            <a:ext cx="1694330" cy="1694330"/>
          </a:xfrm>
          <a:prstGeom prst="ellipse">
            <a:avLst/>
          </a:prstGeom>
          <a:solidFill>
            <a:srgbClr val="A2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15" y="1715180"/>
            <a:ext cx="10502769" cy="219050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DD29A9-2323-76D8-D571-40B989FA404E}"/>
              </a:ext>
            </a:extLst>
          </p:cNvPr>
          <p:cNvSpPr/>
          <p:nvPr userDrawn="1"/>
        </p:nvSpPr>
        <p:spPr>
          <a:xfrm>
            <a:off x="-174813" y="-682781"/>
            <a:ext cx="1694330" cy="1694330"/>
          </a:xfrm>
          <a:prstGeom prst="ellipse">
            <a:avLst/>
          </a:prstGeom>
          <a:solidFill>
            <a:srgbClr val="A2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96093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ākums ar grafiku">
    <p:bg>
      <p:bgPr>
        <a:solidFill>
          <a:srgbClr val="A20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C39089-C168-B351-4CDF-389BDAD756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0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EE7C9BB-3047-B90F-F4D5-90930C9A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86" y="765176"/>
            <a:ext cx="7056102" cy="2371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29F87A-717E-4B66-CD7C-50BFAEF55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400" y="765175"/>
            <a:ext cx="1655762" cy="70092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E79FBB6-A539-51CA-D68C-F84BB75F171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66762" y="3429000"/>
            <a:ext cx="7058025" cy="82867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000" b="1" i="0" baseline="0">
                <a:solidFill>
                  <a:srgbClr val="F9423A"/>
                </a:solidFill>
                <a:latin typeface="Montserrat" pitchFamily="2" charset="77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BD0732-9A6F-230C-72A3-C1F632150C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3593" y="4083328"/>
            <a:ext cx="13973794" cy="305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56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rpslai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4394EF-4DC8-9A67-EA18-28F3EF3685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accent4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FB85E1-C272-6ECA-18C6-CB2D332F9C5A}"/>
              </a:ext>
            </a:extLst>
          </p:cNvPr>
          <p:cNvSpPr/>
          <p:nvPr userDrawn="1"/>
        </p:nvSpPr>
        <p:spPr>
          <a:xfrm>
            <a:off x="8673352" y="4387443"/>
            <a:ext cx="1694330" cy="16943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8F1325-BF9A-FE5F-99C6-5D66B0D77969}"/>
              </a:ext>
            </a:extLst>
          </p:cNvPr>
          <p:cNvSpPr/>
          <p:nvPr userDrawn="1"/>
        </p:nvSpPr>
        <p:spPr>
          <a:xfrm>
            <a:off x="8978153" y="-847165"/>
            <a:ext cx="1694330" cy="16943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398EE5-3F0B-790C-6234-C79B8F1D7D56}"/>
              </a:ext>
            </a:extLst>
          </p:cNvPr>
          <p:cNvSpPr/>
          <p:nvPr userDrawn="1"/>
        </p:nvSpPr>
        <p:spPr>
          <a:xfrm>
            <a:off x="4706471" y="5534145"/>
            <a:ext cx="1694330" cy="16943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47F33D-77E5-497C-F5B3-A28E8DF208D5}"/>
              </a:ext>
            </a:extLst>
          </p:cNvPr>
          <p:cNvSpPr/>
          <p:nvPr userDrawn="1"/>
        </p:nvSpPr>
        <p:spPr>
          <a:xfrm>
            <a:off x="-629149" y="1963270"/>
            <a:ext cx="1694330" cy="16943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F36543-00A1-1B0C-3B52-051B1C10C929}"/>
              </a:ext>
            </a:extLst>
          </p:cNvPr>
          <p:cNvSpPr/>
          <p:nvPr userDrawn="1"/>
        </p:nvSpPr>
        <p:spPr>
          <a:xfrm>
            <a:off x="10046711" y="215833"/>
            <a:ext cx="1694330" cy="16943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15" y="1715180"/>
            <a:ext cx="10502769" cy="219050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DD29A9-2323-76D8-D571-40B989FA404E}"/>
              </a:ext>
            </a:extLst>
          </p:cNvPr>
          <p:cNvSpPr/>
          <p:nvPr userDrawn="1"/>
        </p:nvSpPr>
        <p:spPr>
          <a:xfrm>
            <a:off x="-206842" y="-682781"/>
            <a:ext cx="1694330" cy="16943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220396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rpslai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4394EF-4DC8-9A67-EA18-28F3EF3685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accent4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FB85E1-C272-6ECA-18C6-CB2D332F9C5A}"/>
              </a:ext>
            </a:extLst>
          </p:cNvPr>
          <p:cNvSpPr/>
          <p:nvPr userDrawn="1"/>
        </p:nvSpPr>
        <p:spPr>
          <a:xfrm>
            <a:off x="9085244" y="4453346"/>
            <a:ext cx="1694330" cy="1694330"/>
          </a:xfrm>
          <a:prstGeom prst="ellipse">
            <a:avLst/>
          </a:prstGeom>
          <a:solidFill>
            <a:srgbClr val="56C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8F1325-BF9A-FE5F-99C6-5D66B0D77969}"/>
              </a:ext>
            </a:extLst>
          </p:cNvPr>
          <p:cNvSpPr/>
          <p:nvPr userDrawn="1"/>
        </p:nvSpPr>
        <p:spPr>
          <a:xfrm>
            <a:off x="8978153" y="-847165"/>
            <a:ext cx="1694330" cy="1694330"/>
          </a:xfrm>
          <a:prstGeom prst="ellipse">
            <a:avLst/>
          </a:prstGeom>
          <a:solidFill>
            <a:srgbClr val="56C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398EE5-3F0B-790C-6234-C79B8F1D7D56}"/>
              </a:ext>
            </a:extLst>
          </p:cNvPr>
          <p:cNvSpPr/>
          <p:nvPr userDrawn="1"/>
        </p:nvSpPr>
        <p:spPr>
          <a:xfrm>
            <a:off x="2770580" y="6010835"/>
            <a:ext cx="1694330" cy="1694330"/>
          </a:xfrm>
          <a:prstGeom prst="ellipse">
            <a:avLst/>
          </a:prstGeom>
          <a:solidFill>
            <a:srgbClr val="56C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F36543-00A1-1B0C-3B52-051B1C10C929}"/>
              </a:ext>
            </a:extLst>
          </p:cNvPr>
          <p:cNvSpPr/>
          <p:nvPr userDrawn="1"/>
        </p:nvSpPr>
        <p:spPr>
          <a:xfrm>
            <a:off x="10046711" y="215833"/>
            <a:ext cx="1694330" cy="1694330"/>
          </a:xfrm>
          <a:prstGeom prst="ellipse">
            <a:avLst/>
          </a:prstGeom>
          <a:solidFill>
            <a:srgbClr val="56C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15" y="1715180"/>
            <a:ext cx="10502769" cy="219050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9120209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pslaid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067D4B-FFB0-7084-EE46-09CF1A193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446"/>
            <a:ext cx="12192000" cy="688744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E92366E-1DC7-3A7B-1727-4DC7C018EDE4}"/>
              </a:ext>
            </a:extLst>
          </p:cNvPr>
          <p:cNvSpPr/>
          <p:nvPr userDrawn="1"/>
        </p:nvSpPr>
        <p:spPr>
          <a:xfrm>
            <a:off x="758687" y="765175"/>
            <a:ext cx="10674626" cy="5327650"/>
          </a:xfrm>
          <a:prstGeom prst="roundRect">
            <a:avLst>
              <a:gd name="adj" fmla="val 9416"/>
            </a:avLst>
          </a:prstGeom>
          <a:solidFill>
            <a:srgbClr val="830D26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BCAF16-AC91-CC54-0A4F-255929DF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967" y="1370063"/>
            <a:ext cx="9658320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7AA969-5A3F-F9D4-4528-DAAB723CB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4967" y="2600325"/>
            <a:ext cx="9658320" cy="2197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C1C6C7C-F057-1A93-E899-E2FB88D02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6B52F-0CE4-33DA-74AA-1CFD1118F6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34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 tum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6EDF0A-E116-F0C1-969F-5A006F92CE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30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accent4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2B57BDD-7113-33A9-2F05-A10A0E984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5013" y="3850151"/>
            <a:ext cx="1943100" cy="3594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65175"/>
            <a:ext cx="9570606" cy="98032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 b="1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171A07-2022-C8C2-9C99-967BC49A6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2743" y="2801903"/>
            <a:ext cx="4507083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914400" indent="-457200">
              <a:buFont typeface="Arial" panose="020B0604020202020204" pitchFamily="34" charset="0"/>
              <a:buChar char="•"/>
              <a:defRPr sz="2800" b="0" i="0">
                <a:solidFill>
                  <a:schemeClr val="bg1"/>
                </a:solidFill>
                <a:latin typeface="Montserrat" pitchFamily="2" charset="77"/>
              </a:defRPr>
            </a:lvl2pPr>
            <a:lvl3pPr marL="1371600" indent="-457200">
              <a:buFont typeface="Arial" panose="020B0604020202020204" pitchFamily="34" charset="0"/>
              <a:buChar char="•"/>
              <a:defRPr sz="2800" b="0" i="0">
                <a:solidFill>
                  <a:schemeClr val="bg1"/>
                </a:solidFill>
                <a:latin typeface="Montserrat" pitchFamily="2" charset="77"/>
              </a:defRPr>
            </a:lvl3pPr>
            <a:lvl4pPr marL="1828800" indent="-457200">
              <a:buFont typeface="Arial" panose="020B0604020202020204" pitchFamily="34" charset="0"/>
              <a:buChar char="•"/>
              <a:defRPr sz="2800" b="0" i="0">
                <a:solidFill>
                  <a:schemeClr val="bg1"/>
                </a:solidFill>
                <a:latin typeface="Montserrat" pitchFamily="2" charset="77"/>
              </a:defRPr>
            </a:lvl4pPr>
            <a:lvl5pPr marL="2286000" indent="-457200">
              <a:buFont typeface="Arial" panose="020B0604020202020204" pitchFamily="34" charset="0"/>
              <a:buChar char="•"/>
              <a:defRPr sz="280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250719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6EDF0A-E116-F0C1-969F-5A006F92CE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accent4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65175"/>
            <a:ext cx="5669147" cy="219050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600" b="1" i="0" cap="sm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008B86-25AC-A26C-60CE-475D287B1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5013" y="3850151"/>
            <a:ext cx="19431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55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pslaid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6EDF0A-E116-F0C1-969F-5A006F92CE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accent4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F86737-AD4D-353B-9343-B553C5A62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65175"/>
            <a:ext cx="5669147" cy="219050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600" b="1" i="0" cap="small" baseline="0">
                <a:solidFill>
                  <a:srgbClr val="F3F3F3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008B86-25AC-A26C-60CE-475D287B1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5013" y="3850151"/>
            <a:ext cx="19431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45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067D4B-FFB0-7084-EE46-09CF1A193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446"/>
            <a:ext cx="12192000" cy="688744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E92366E-1DC7-3A7B-1727-4DC7C018EDE4}"/>
              </a:ext>
            </a:extLst>
          </p:cNvPr>
          <p:cNvSpPr/>
          <p:nvPr userDrawn="1"/>
        </p:nvSpPr>
        <p:spPr>
          <a:xfrm>
            <a:off x="758687" y="765175"/>
            <a:ext cx="10674626" cy="5327650"/>
          </a:xfrm>
          <a:prstGeom prst="roundRect">
            <a:avLst>
              <a:gd name="adj" fmla="val 9416"/>
            </a:avLst>
          </a:prstGeom>
          <a:solidFill>
            <a:srgbClr val="003230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BCAF16-AC91-CC54-0A4F-255929DF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967" y="1370063"/>
            <a:ext cx="9658320" cy="108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7AA969-5A3F-F9D4-4528-DAAB723CB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4967" y="2600325"/>
            <a:ext cx="9658320" cy="2197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6AC6324-4B84-5036-7F01-EF44F3A82E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2774" y="244933"/>
            <a:ext cx="1431192" cy="168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2F454-1182-782B-0BB6-A51C4664F7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06514" y="260309"/>
            <a:ext cx="297083" cy="1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75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eigu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52E86F-0FFC-4049-7DCA-0E71D17F8D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91DE99B5-F276-1E21-2130-1BB059F516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3950" y="1427894"/>
            <a:ext cx="5172635" cy="5144319"/>
          </a:xfrm>
          <a:custGeom>
            <a:avLst/>
            <a:gdLst>
              <a:gd name="connsiteX0" fmla="*/ 1387642 w 2774523"/>
              <a:gd name="connsiteY0" fmla="*/ 0 h 2774869"/>
              <a:gd name="connsiteX1" fmla="*/ 2768120 w 2774523"/>
              <a:gd name="connsiteY1" fmla="*/ 1245764 h 2774869"/>
              <a:gd name="connsiteX2" fmla="*/ 2774523 w 2774523"/>
              <a:gd name="connsiteY2" fmla="*/ 1372571 h 2774869"/>
              <a:gd name="connsiteX3" fmla="*/ 2774523 w 2774523"/>
              <a:gd name="connsiteY3" fmla="*/ 1402713 h 2774869"/>
              <a:gd name="connsiteX4" fmla="*/ 2768120 w 2774523"/>
              <a:gd name="connsiteY4" fmla="*/ 1529520 h 2774869"/>
              <a:gd name="connsiteX5" fmla="*/ 1529521 w 2774523"/>
              <a:gd name="connsiteY5" fmla="*/ 2768120 h 2774869"/>
              <a:gd name="connsiteX6" fmla="*/ 1395861 w 2774523"/>
              <a:gd name="connsiteY6" fmla="*/ 2774869 h 2774869"/>
              <a:gd name="connsiteX7" fmla="*/ 1379423 w 2774523"/>
              <a:gd name="connsiteY7" fmla="*/ 2774869 h 2774869"/>
              <a:gd name="connsiteX8" fmla="*/ 1245764 w 2774523"/>
              <a:gd name="connsiteY8" fmla="*/ 2768120 h 2774869"/>
              <a:gd name="connsiteX9" fmla="*/ 0 w 2774523"/>
              <a:gd name="connsiteY9" fmla="*/ 1387642 h 2774869"/>
              <a:gd name="connsiteX10" fmla="*/ 1387642 w 2774523"/>
              <a:gd name="connsiteY10" fmla="*/ 0 h 277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4523" h="2774869">
                <a:moveTo>
                  <a:pt x="1387642" y="0"/>
                </a:moveTo>
                <a:cubicBezTo>
                  <a:pt x="2106118" y="0"/>
                  <a:pt x="2697059" y="546036"/>
                  <a:pt x="2768120" y="1245764"/>
                </a:cubicBezTo>
                <a:lnTo>
                  <a:pt x="2774523" y="1372571"/>
                </a:lnTo>
                <a:lnTo>
                  <a:pt x="2774523" y="1402713"/>
                </a:lnTo>
                <a:lnTo>
                  <a:pt x="2768120" y="1529520"/>
                </a:lnTo>
                <a:cubicBezTo>
                  <a:pt x="2701796" y="2182599"/>
                  <a:pt x="2182599" y="2701796"/>
                  <a:pt x="1529521" y="2768120"/>
                </a:cubicBezTo>
                <a:lnTo>
                  <a:pt x="1395861" y="2774869"/>
                </a:lnTo>
                <a:lnTo>
                  <a:pt x="1379423" y="2774869"/>
                </a:lnTo>
                <a:lnTo>
                  <a:pt x="1245764" y="2768120"/>
                </a:lnTo>
                <a:cubicBezTo>
                  <a:pt x="546037" y="2697059"/>
                  <a:pt x="0" y="2106118"/>
                  <a:pt x="0" y="1387642"/>
                </a:cubicBezTo>
                <a:cubicBezTo>
                  <a:pt x="0" y="621268"/>
                  <a:pt x="621268" y="0"/>
                  <a:pt x="1387642" y="0"/>
                </a:cubicBezTo>
                <a:close/>
              </a:path>
            </a:pathLst>
          </a:custGeom>
          <a:solidFill>
            <a:srgbClr val="E1E1E1"/>
          </a:solidFill>
        </p:spPr>
        <p:txBody>
          <a:bodyPr wrap="square" anchor="ctr" anchorCtr="1">
            <a:noAutofit/>
          </a:bodyPr>
          <a:lstStyle/>
          <a:p>
            <a:endParaRPr lang="en-LV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CA826A7-3A53-F6B2-28DF-2B1CE5CA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765174"/>
            <a:ext cx="5257801" cy="3492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D7885CA-D9F1-9BA6-1DB3-E60DA601E60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6763" y="5036868"/>
            <a:ext cx="3457575" cy="10559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solidFill>
                  <a:schemeClr val="bg1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0D8155E-7DCA-1964-88B3-E5AE758D30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400" y="765175"/>
            <a:ext cx="1655763" cy="7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4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ākums pelēks ar grafiku">
    <p:bg>
      <p:bgPr>
        <a:solidFill>
          <a:srgbClr val="A20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C39089-C168-B351-4CDF-389BDAD756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EE7C9BB-3047-B90F-F4D5-90930C9A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85" y="765175"/>
            <a:ext cx="7056103" cy="2517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29F87A-717E-4B66-CD7C-50BFAEF55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400" y="765175"/>
            <a:ext cx="1655762" cy="70092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52B263-FC14-433F-E732-16E120FA8AE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66763" y="3428999"/>
            <a:ext cx="5257800" cy="8286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400" b="0" i="0" baseline="0">
                <a:solidFill>
                  <a:srgbClr val="F9423A"/>
                </a:solidFill>
                <a:latin typeface="Montserrat" pitchFamily="2" charset="77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7D1BB0F-1A7C-B515-545F-7927A53CC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3593" y="4083328"/>
            <a:ext cx="13973794" cy="305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07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ākums pelēks ar grafiku">
    <p:bg>
      <p:bgPr>
        <a:solidFill>
          <a:srgbClr val="A20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C39089-C168-B351-4CDF-389BDAD756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EE7C9BB-3047-B90F-F4D5-90930C9A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85" y="765175"/>
            <a:ext cx="7056103" cy="2517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29F87A-717E-4B66-CD7C-50BFAEF55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400" y="765175"/>
            <a:ext cx="1655762" cy="70092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52B263-FC14-433F-E732-16E120FA8AE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66763" y="3428999"/>
            <a:ext cx="5257800" cy="8286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400" b="0" i="0" baseline="0">
                <a:solidFill>
                  <a:srgbClr val="56C271"/>
                </a:solidFill>
                <a:latin typeface="Montserrat" pitchFamily="2" charset="77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7D1BB0F-1A7C-B515-545F-7927A53CC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3593" y="4093160"/>
            <a:ext cx="13973794" cy="305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88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ākums zaļš ar karodziņ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C39089-C168-B351-4CDF-389BDAD756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EE7C9BB-3047-B90F-F4D5-90930C9A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78" y="765176"/>
            <a:ext cx="7054810" cy="41116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29F87A-717E-4B66-CD7C-50BFAEF55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400" y="790304"/>
            <a:ext cx="1635918" cy="6925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EEFA2-2722-6AA3-8BAC-C5796BFEA2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95893" y="1014494"/>
            <a:ext cx="285781" cy="14969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8B9D17-7A67-9C7B-02E2-4B6F893F286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66762" y="5677989"/>
            <a:ext cx="7058025" cy="41483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56C271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201068-87C1-E742-349E-9620FB49A36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66762" y="5050970"/>
            <a:ext cx="7058025" cy="59306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16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6EDF0A-E116-F0C1-969F-5A006F92CE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accent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A9A84-BD52-41B3-92D0-92D6BA2ED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580" r="8658"/>
          <a:stretch/>
        </p:blipFill>
        <p:spPr>
          <a:xfrm>
            <a:off x="4761181" y="-182881"/>
            <a:ext cx="7568781" cy="660427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171A07-2022-C8C2-9C99-967BC49A6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600325"/>
            <a:ext cx="6157912" cy="370888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>
                <a:latin typeface="Montserrat" pitchFamily="2" charset="77"/>
              </a:defRPr>
            </a:lvl1pPr>
            <a:lvl2pPr marL="914400" indent="-457200">
              <a:buFont typeface="Arial" panose="020B0604020202020204" pitchFamily="34" charset="0"/>
              <a:buChar char="•"/>
              <a:defRPr sz="2800" b="0" i="0">
                <a:latin typeface="Montserrat" pitchFamily="2" charset="77"/>
              </a:defRPr>
            </a:lvl2pPr>
            <a:lvl3pPr marL="1371600" indent="-457200">
              <a:buFont typeface="Arial" panose="020B0604020202020204" pitchFamily="34" charset="0"/>
              <a:buChar char="•"/>
              <a:defRPr sz="2800" b="0" i="0">
                <a:latin typeface="Montserrat" pitchFamily="2" charset="77"/>
              </a:defRPr>
            </a:lvl3pPr>
            <a:lvl4pPr marL="1828800" indent="-457200">
              <a:buFont typeface="Arial" panose="020B0604020202020204" pitchFamily="34" charset="0"/>
              <a:buChar char="•"/>
              <a:defRPr sz="2800" b="0" i="0">
                <a:latin typeface="Montserrat" pitchFamily="2" charset="77"/>
              </a:defRPr>
            </a:lvl4pPr>
            <a:lvl5pPr marL="2286000" indent="-457200">
              <a:buFont typeface="Arial" panose="020B0604020202020204" pitchFamily="34" charset="0"/>
              <a:buChar char="•"/>
              <a:defRPr sz="2800" b="0" i="0"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1DAB7-F46F-BF62-0B19-F727D0AA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85" y="765175"/>
            <a:ext cx="7189694" cy="16922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09656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rte sarkans fons">
    <p:bg>
      <p:bgPr>
        <a:solidFill>
          <a:srgbClr val="A20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F1A4C8-788F-6CD5-E452-73FDF486F1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869" r="8324"/>
          <a:stretch/>
        </p:blipFill>
        <p:spPr>
          <a:xfrm>
            <a:off x="4804778" y="-182880"/>
            <a:ext cx="7496308" cy="664624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171A07-2022-C8C2-9C99-967BC49A6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600325"/>
            <a:ext cx="7058025" cy="350731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chemeClr val="bg1"/>
                </a:solidFill>
                <a:latin typeface="Montserrat" pitchFamily="2" charset="77"/>
              </a:defRPr>
            </a:lvl1pPr>
            <a:lvl2pPr marL="914400" indent="-457200">
              <a:buFont typeface="Arial" panose="020B0604020202020204" pitchFamily="34" charset="0"/>
              <a:buChar char="•"/>
              <a:defRPr sz="2800" b="0" i="0" baseline="0">
                <a:solidFill>
                  <a:schemeClr val="bg1"/>
                </a:solidFill>
                <a:latin typeface="Montserrat" pitchFamily="2" charset="77"/>
              </a:defRPr>
            </a:lvl2pPr>
            <a:lvl3pPr marL="1371600" indent="-457200">
              <a:buFont typeface="Arial" panose="020B0604020202020204" pitchFamily="34" charset="0"/>
              <a:buChar char="•"/>
              <a:defRPr sz="2800" b="0" i="0" baseline="0">
                <a:solidFill>
                  <a:schemeClr val="bg1"/>
                </a:solidFill>
                <a:latin typeface="Montserrat" pitchFamily="2" charset="77"/>
              </a:defRPr>
            </a:lvl3pPr>
            <a:lvl4pPr marL="1828800" indent="-457200">
              <a:buFont typeface="Arial" panose="020B0604020202020204" pitchFamily="34" charset="0"/>
              <a:buChar char="•"/>
              <a:defRPr sz="2800" b="0" i="0" baseline="0">
                <a:solidFill>
                  <a:schemeClr val="bg1"/>
                </a:solidFill>
                <a:latin typeface="Montserrat" pitchFamily="2" charset="77"/>
              </a:defRPr>
            </a:lvl4pPr>
            <a:lvl5pPr marL="2286000" indent="-457200">
              <a:buFont typeface="Arial" panose="020B0604020202020204" pitchFamily="34" charset="0"/>
              <a:buChar char="•"/>
              <a:defRPr sz="2800" b="0" i="0" baseline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1DAB7-F46F-BF62-0B19-F727D0AA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85" y="765175"/>
            <a:ext cx="7056103" cy="16922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44363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28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9" r:id="rId2"/>
    <p:sldLayoutId id="2147483718" r:id="rId3"/>
    <p:sldLayoutId id="2147483649" r:id="rId4"/>
    <p:sldLayoutId id="2147483715" r:id="rId5"/>
    <p:sldLayoutId id="2147483734" r:id="rId6"/>
    <p:sldLayoutId id="2147483716" r:id="rId7"/>
    <p:sldLayoutId id="2147483702" r:id="rId8"/>
    <p:sldLayoutId id="2147483732" r:id="rId9"/>
    <p:sldLayoutId id="2147483722" r:id="rId10"/>
    <p:sldLayoutId id="2147483671" r:id="rId11"/>
    <p:sldLayoutId id="2147483662" r:id="rId12"/>
    <p:sldLayoutId id="2147483660" r:id="rId13"/>
    <p:sldLayoutId id="2147483661" r:id="rId14"/>
    <p:sldLayoutId id="2147483675" r:id="rId15"/>
    <p:sldLayoutId id="2147483676" r:id="rId16"/>
    <p:sldLayoutId id="2147483663" r:id="rId17"/>
    <p:sldLayoutId id="2147483670" r:id="rId18"/>
    <p:sldLayoutId id="2147483667" r:id="rId19"/>
    <p:sldLayoutId id="2147483714" r:id="rId20"/>
    <p:sldLayoutId id="2147483666" r:id="rId21"/>
    <p:sldLayoutId id="2147483678" r:id="rId22"/>
    <p:sldLayoutId id="2147483680" r:id="rId23"/>
    <p:sldLayoutId id="2147483713" r:id="rId24"/>
    <p:sldLayoutId id="2147483679" r:id="rId25"/>
    <p:sldLayoutId id="2147483668" r:id="rId26"/>
    <p:sldLayoutId id="2147483677" r:id="rId27"/>
    <p:sldLayoutId id="2147483709" r:id="rId28"/>
    <p:sldLayoutId id="2147483707" r:id="rId29"/>
    <p:sldLayoutId id="2147483708" r:id="rId30"/>
    <p:sldLayoutId id="2147483710" r:id="rId31"/>
    <p:sldLayoutId id="2147483664" r:id="rId32"/>
    <p:sldLayoutId id="2147483731" r:id="rId33"/>
    <p:sldLayoutId id="2147483733" r:id="rId34"/>
    <p:sldLayoutId id="2147483727" r:id="rId35"/>
    <p:sldLayoutId id="2147483729" r:id="rId36"/>
    <p:sldLayoutId id="2147483730" r:id="rId37"/>
    <p:sldLayoutId id="2147483674" r:id="rId38"/>
    <p:sldLayoutId id="2147483711" r:id="rId39"/>
    <p:sldLayoutId id="2147483712" r:id="rId40"/>
    <p:sldLayoutId id="2147483736" r:id="rId41"/>
    <p:sldLayoutId id="2147483705" r:id="rId42"/>
    <p:sldLayoutId id="2147483703" r:id="rId43"/>
    <p:sldLayoutId id="2147483665" r:id="rId44"/>
    <p:sldLayoutId id="2147483737" r:id="rId45"/>
    <p:sldLayoutId id="2147483669" r:id="rId46"/>
    <p:sldLayoutId id="2147483673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48" userDrawn="1">
          <p15:clr>
            <a:srgbClr val="F26B43"/>
          </p15:clr>
        </p15:guide>
        <p15:guide id="2" pos="3795" userDrawn="1">
          <p15:clr>
            <a:srgbClr val="F26B43"/>
          </p15:clr>
        </p15:guide>
        <p15:guide id="3" pos="483" userDrawn="1">
          <p15:clr>
            <a:srgbClr val="F26B43"/>
          </p15:clr>
        </p15:guide>
        <p15:guide id="4" pos="937" userDrawn="1">
          <p15:clr>
            <a:srgbClr val="F26B43"/>
          </p15:clr>
        </p15:guide>
        <p15:guide id="5" pos="1050" userDrawn="1">
          <p15:clr>
            <a:srgbClr val="F26B43"/>
          </p15:clr>
        </p15:guide>
        <p15:guide id="6" pos="1504" userDrawn="1">
          <p15:clr>
            <a:srgbClr val="F26B43"/>
          </p15:clr>
        </p15:guide>
        <p15:guide id="7" pos="1617" userDrawn="1">
          <p15:clr>
            <a:srgbClr val="F26B43"/>
          </p15:clr>
        </p15:guide>
        <p15:guide id="8" pos="2071" userDrawn="1">
          <p15:clr>
            <a:srgbClr val="F26B43"/>
          </p15:clr>
        </p15:guide>
        <p15:guide id="9" pos="2207" userDrawn="1">
          <p15:clr>
            <a:srgbClr val="F26B43"/>
          </p15:clr>
        </p15:guide>
        <p15:guide id="10" pos="2661" userDrawn="1">
          <p15:clr>
            <a:srgbClr val="F26B43"/>
          </p15:clr>
        </p15:guide>
        <p15:guide id="11" pos="2774" userDrawn="1">
          <p15:clr>
            <a:srgbClr val="F26B43"/>
          </p15:clr>
        </p15:guide>
        <p15:guide id="12" pos="3228" userDrawn="1">
          <p15:clr>
            <a:srgbClr val="F26B43"/>
          </p15:clr>
        </p15:guide>
        <p15:guide id="13" pos="3341" userDrawn="1">
          <p15:clr>
            <a:srgbClr val="F26B43"/>
          </p15:clr>
        </p15:guide>
        <p15:guide id="14" pos="3908" userDrawn="1">
          <p15:clr>
            <a:srgbClr val="F26B43"/>
          </p15:clr>
        </p15:guide>
        <p15:guide id="15" pos="4362" userDrawn="1">
          <p15:clr>
            <a:srgbClr val="F26B43"/>
          </p15:clr>
        </p15:guide>
        <p15:guide id="16" pos="4475" userDrawn="1">
          <p15:clr>
            <a:srgbClr val="F26B43"/>
          </p15:clr>
        </p15:guide>
        <p15:guide id="17" pos="4929" userDrawn="1">
          <p15:clr>
            <a:srgbClr val="F26B43"/>
          </p15:clr>
        </p15:guide>
        <p15:guide id="18" pos="6176" userDrawn="1">
          <p15:clr>
            <a:srgbClr val="F26B43"/>
          </p15:clr>
        </p15:guide>
        <p15:guide id="19" pos="5496" userDrawn="1">
          <p15:clr>
            <a:srgbClr val="F26B43"/>
          </p15:clr>
        </p15:guide>
        <p15:guide id="20" pos="5609" userDrawn="1">
          <p15:clr>
            <a:srgbClr val="F26B43"/>
          </p15:clr>
        </p15:guide>
        <p15:guide id="21" pos="6063" userDrawn="1">
          <p15:clr>
            <a:srgbClr val="F26B43"/>
          </p15:clr>
        </p15:guide>
        <p15:guide id="22" pos="5042" userDrawn="1">
          <p15:clr>
            <a:srgbClr val="F26B43"/>
          </p15:clr>
        </p15:guide>
        <p15:guide id="23" pos="6766" userDrawn="1">
          <p15:clr>
            <a:srgbClr val="F26B43"/>
          </p15:clr>
        </p15:guide>
        <p15:guide id="24" pos="6652" userDrawn="1">
          <p15:clr>
            <a:srgbClr val="F26B43"/>
          </p15:clr>
        </p15:guide>
        <p15:guide id="25" pos="7219" userDrawn="1">
          <p15:clr>
            <a:srgbClr val="F26B43"/>
          </p15:clr>
        </p15:guide>
        <p15:guide id="26" orient="horz" pos="1638" userDrawn="1">
          <p15:clr>
            <a:srgbClr val="F26B43"/>
          </p15:clr>
        </p15:guide>
        <p15:guide id="27" orient="horz" pos="2682" userDrawn="1">
          <p15:clr>
            <a:srgbClr val="F26B43"/>
          </p15:clr>
        </p15:guide>
        <p15:guide id="28" orient="horz" pos="2795" userDrawn="1">
          <p15:clr>
            <a:srgbClr val="F26B43"/>
          </p15:clr>
        </p15:guide>
        <p15:guide id="29" orient="horz" pos="482" userDrawn="1">
          <p15:clr>
            <a:srgbClr val="F26B43"/>
          </p15:clr>
        </p15:guide>
        <p15:guide id="30" orient="horz" pos="38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002E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BE3A7B0-1B0B-D960-2793-9BC71B8D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520172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0">
      <a:dk1>
        <a:srgbClr val="000000"/>
      </a:dk1>
      <a:lt1>
        <a:srgbClr val="FFFFFF"/>
      </a:lt1>
      <a:dk2>
        <a:srgbClr val="282828"/>
      </a:dk2>
      <a:lt2>
        <a:srgbClr val="464646"/>
      </a:lt2>
      <a:accent1>
        <a:srgbClr val="005147"/>
      </a:accent1>
      <a:accent2>
        <a:srgbClr val="56C271"/>
      </a:accent2>
      <a:accent3>
        <a:srgbClr val="646464"/>
      </a:accent3>
      <a:accent4>
        <a:srgbClr val="CCCCCC"/>
      </a:accent4>
      <a:accent5>
        <a:srgbClr val="AD985F"/>
      </a:accent5>
      <a:accent6>
        <a:srgbClr val="F9413A"/>
      </a:accent6>
      <a:hlink>
        <a:srgbClr val="373737"/>
      </a:hlink>
      <a:folHlink>
        <a:srgbClr val="A20C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3452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Fira Code</vt:lpstr>
      <vt:lpstr>Montserrat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Jānis Tiltiņš</dc:creator>
  <cp:lastModifiedBy>Janis Birznieks</cp:lastModifiedBy>
  <cp:revision>54</cp:revision>
  <dcterms:created xsi:type="dcterms:W3CDTF">2022-12-08T09:47:37Z</dcterms:created>
  <dcterms:modified xsi:type="dcterms:W3CDTF">2024-11-27T16:48:00Z</dcterms:modified>
</cp:coreProperties>
</file>