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263" r:id="rId4"/>
    <p:sldId id="259" r:id="rId5"/>
    <p:sldId id="262" r:id="rId6"/>
    <p:sldId id="275" r:id="rId7"/>
    <p:sldId id="265" r:id="rId8"/>
    <p:sldId id="266" r:id="rId9"/>
    <p:sldId id="267" r:id="rId10"/>
    <p:sldId id="276" r:id="rId11"/>
    <p:sldId id="260" r:id="rId12"/>
    <p:sldId id="268" r:id="rId13"/>
    <p:sldId id="269" r:id="rId14"/>
    <p:sldId id="279" r:id="rId15"/>
    <p:sldId id="289" r:id="rId16"/>
    <p:sldId id="261" r:id="rId17"/>
    <p:sldId id="281" r:id="rId18"/>
    <p:sldId id="272" r:id="rId19"/>
    <p:sldId id="285" r:id="rId20"/>
    <p:sldId id="284" r:id="rId21"/>
    <p:sldId id="287" r:id="rId2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2235"/>
    <a:srgbClr val="FCB814"/>
    <a:srgbClr val="6F6F6F"/>
    <a:srgbClr val="BCA3CD"/>
    <a:srgbClr val="FFFFFF"/>
    <a:srgbClr val="68478D"/>
    <a:srgbClr val="A091C6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svg"/><Relationship Id="rId2" Type="http://schemas.openxmlformats.org/officeDocument/2006/relationships/image" Target="../media/image37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svg"/><Relationship Id="rId1" Type="http://schemas.openxmlformats.org/officeDocument/2006/relationships/image" Target="../media/image52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svg"/><Relationship Id="rId2" Type="http://schemas.openxmlformats.org/officeDocument/2006/relationships/image" Target="../media/image37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svg"/><Relationship Id="rId1" Type="http://schemas.openxmlformats.org/officeDocument/2006/relationships/image" Target="../media/image52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C0A4B-75BD-4FA7-89F9-F559EF82917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C9C685-8C6A-45CF-BD63-5E189B69AC60}">
      <dgm:prSet custT="1"/>
      <dgm:spPr/>
      <dgm:t>
        <a:bodyPr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18 higher education institutions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</a:t>
          </a:r>
          <a:r>
            <a:rPr lang="lv-LV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00</a:t>
          </a:r>
          <a:r>
            <a:rPr lang="en-GB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+ programmes in English</a:t>
          </a:r>
        </a:p>
      </dgm:t>
    </dgm:pt>
    <dgm:pt modelId="{AE4C45C1-F16C-4DA9-BFAD-DE0AEE468BF8}" type="parTrans" cxnId="{2FAD66B4-A84F-4194-9B78-A86ECC088723}">
      <dgm:prSet/>
      <dgm:spPr/>
      <dgm:t>
        <a:bodyPr/>
        <a:lstStyle/>
        <a:p>
          <a:endParaRPr lang="en-GB" sz="3600" b="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08863CB-F1B0-470C-8C46-C8DCD9DD8E60}" type="sibTrans" cxnId="{2FAD66B4-A84F-4194-9B78-A86ECC088723}">
      <dgm:prSet/>
      <dgm:spPr/>
      <dgm:t>
        <a:bodyPr/>
        <a:lstStyle/>
        <a:p>
          <a:endParaRPr lang="en-GB" sz="3600" b="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A749ACE-9131-41CD-B0B5-322DDEBB185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Recognised by the </a:t>
          </a:r>
        </a:p>
        <a:p>
          <a:pPr>
            <a:lnSpc>
              <a:spcPct val="100000"/>
            </a:lnSpc>
            <a:defRPr cap="all"/>
          </a:pPr>
          <a:r>
            <a:rPr lang="en-GB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quality label</a:t>
          </a:r>
        </a:p>
      </dgm:t>
    </dgm:pt>
    <dgm:pt modelId="{99A9A262-2C27-4716-8378-1BE121C48B17}" type="parTrans" cxnId="{6168D69A-8B5B-4E30-B27F-6DCDF180816F}">
      <dgm:prSet/>
      <dgm:spPr/>
      <dgm:t>
        <a:bodyPr/>
        <a:lstStyle/>
        <a:p>
          <a:endParaRPr lang="en-GB" sz="3600" b="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64231BD-3F14-4269-BE26-1206EE17AE48}" type="sibTrans" cxnId="{6168D69A-8B5B-4E30-B27F-6DCDF180816F}">
      <dgm:prSet/>
      <dgm:spPr/>
      <dgm:t>
        <a:bodyPr/>
        <a:lstStyle/>
        <a:p>
          <a:endParaRPr lang="en-GB" sz="3600" b="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441CE1-701E-4492-BC88-56701DF4569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Ministry of Education and Science</a:t>
          </a:r>
        </a:p>
        <a:p>
          <a:pPr>
            <a:lnSpc>
              <a:spcPct val="100000"/>
            </a:lnSpc>
            <a:defRPr cap="all"/>
          </a:pPr>
          <a:r>
            <a:rPr lang="en-GB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Ministry of Foreign Affairs</a:t>
          </a:r>
        </a:p>
        <a:p>
          <a:pPr>
            <a:lnSpc>
              <a:spcPct val="100000"/>
            </a:lnSpc>
            <a:defRPr cap="all"/>
          </a:pPr>
          <a:r>
            <a:rPr lang="en-GB" sz="2400" b="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Ministry of Interior</a:t>
          </a:r>
        </a:p>
      </dgm:t>
    </dgm:pt>
    <dgm:pt modelId="{D3EE02F6-62B0-4A81-90B6-080074445ECC}" type="parTrans" cxnId="{814CA30D-B5DD-43CF-8686-1FE228D34055}">
      <dgm:prSet/>
      <dgm:spPr/>
      <dgm:t>
        <a:bodyPr/>
        <a:lstStyle/>
        <a:p>
          <a:endParaRPr lang="en-GB" sz="3600" b="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7053A27-FC04-44C4-837C-A4CBB5F1DE60}" type="sibTrans" cxnId="{814CA30D-B5DD-43CF-8686-1FE228D34055}">
      <dgm:prSet/>
      <dgm:spPr/>
      <dgm:t>
        <a:bodyPr/>
        <a:lstStyle/>
        <a:p>
          <a:endParaRPr lang="en-GB" sz="3600" b="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8117137-DE61-4EC5-A6D3-B26AAC3CF9C6}" type="pres">
      <dgm:prSet presAssocID="{E56C0A4B-75BD-4FA7-89F9-F559EF82917D}" presName="root" presStyleCnt="0">
        <dgm:presLayoutVars>
          <dgm:dir/>
          <dgm:resizeHandles val="exact"/>
        </dgm:presLayoutVars>
      </dgm:prSet>
      <dgm:spPr/>
    </dgm:pt>
    <dgm:pt modelId="{7564111A-2FF4-4358-B4A0-5D572B98EA85}" type="pres">
      <dgm:prSet presAssocID="{36C9C685-8C6A-45CF-BD63-5E189B69AC60}" presName="compNode" presStyleCnt="0"/>
      <dgm:spPr/>
    </dgm:pt>
    <dgm:pt modelId="{70C53E05-14CC-40B5-B1E9-4A71C1D86F32}" type="pres">
      <dgm:prSet presAssocID="{36C9C685-8C6A-45CF-BD63-5E189B69AC60}" presName="iconBgRect" presStyleLbl="bgShp" presStyleIdx="0" presStyleCnt="3" custLinFactNeighborX="467" custLinFactNeighborY="5308"/>
      <dgm:spPr>
        <a:solidFill>
          <a:srgbClr val="FCB814"/>
        </a:solidFill>
      </dgm:spPr>
    </dgm:pt>
    <dgm:pt modelId="{C793CE17-CB25-4898-976B-E8A5C19AA505}" type="pres">
      <dgm:prSet presAssocID="{36C9C685-8C6A-45CF-BD63-5E189B69AC60}" presName="iconRect" presStyleLbl="node1" presStyleIdx="0" presStyleCnt="3" custLinFactNeighborY="925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705FAB9-1689-4008-B253-23BE075A861A}" type="pres">
      <dgm:prSet presAssocID="{36C9C685-8C6A-45CF-BD63-5E189B69AC60}" presName="spaceRect" presStyleCnt="0"/>
      <dgm:spPr/>
    </dgm:pt>
    <dgm:pt modelId="{570DA03D-7F0E-4A04-A8B9-3479BB3F6607}" type="pres">
      <dgm:prSet presAssocID="{36C9C685-8C6A-45CF-BD63-5E189B69AC60}" presName="textRect" presStyleLbl="revTx" presStyleIdx="0" presStyleCnt="3" custScaleY="140680" custLinFactNeighborX="-1202" custLinFactNeighborY="2833">
        <dgm:presLayoutVars>
          <dgm:chMax val="1"/>
          <dgm:chPref val="1"/>
        </dgm:presLayoutVars>
      </dgm:prSet>
      <dgm:spPr/>
    </dgm:pt>
    <dgm:pt modelId="{8E0DF7C7-537D-49F5-B55C-8217A58C24FA}" type="pres">
      <dgm:prSet presAssocID="{608863CB-F1B0-470C-8C46-C8DCD9DD8E60}" presName="sibTrans" presStyleCnt="0"/>
      <dgm:spPr/>
    </dgm:pt>
    <dgm:pt modelId="{897666A2-4243-4C23-A238-BC7EEF352255}" type="pres">
      <dgm:prSet presAssocID="{1A749ACE-9131-41CD-B0B5-322DDEBB1851}" presName="compNode" presStyleCnt="0"/>
      <dgm:spPr/>
    </dgm:pt>
    <dgm:pt modelId="{F00CD870-1ECA-4049-921D-13D0251B1532}" type="pres">
      <dgm:prSet presAssocID="{1A749ACE-9131-41CD-B0B5-322DDEBB1851}" presName="iconBgRect" presStyleLbl="bgShp" presStyleIdx="1" presStyleCnt="3" custLinFactX="100000" custLinFactNeighborX="140144" custLinFactNeighborY="-1404"/>
      <dgm:spPr>
        <a:solidFill>
          <a:srgbClr val="FCB814"/>
        </a:solidFill>
      </dgm:spPr>
    </dgm:pt>
    <dgm:pt modelId="{4B494FF9-D9BF-4F5C-A2DF-066A2D2E5DDA}" type="pres">
      <dgm:prSet presAssocID="{1A749ACE-9131-41CD-B0B5-322DDEBB1851}" presName="iconRect" presStyleLbl="node1" presStyleIdx="1" presStyleCnt="3" custLinFactX="200000" custLinFactNeighborX="216346" custLinFactNeighborY="-135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9C61BED5-EE40-448D-9CA1-C5508F5F4E1A}" type="pres">
      <dgm:prSet presAssocID="{1A749ACE-9131-41CD-B0B5-322DDEBB1851}" presName="spaceRect" presStyleCnt="0"/>
      <dgm:spPr/>
    </dgm:pt>
    <dgm:pt modelId="{3F7B7126-FAE0-4622-8886-D41EFB5FF988}" type="pres">
      <dgm:prSet presAssocID="{1A749ACE-9131-41CD-B0B5-322DDEBB1851}" presName="textRect" presStyleLbl="revTx" presStyleIdx="1" presStyleCnt="3" custLinFactX="49526" custLinFactNeighborX="100000" custLinFactNeighborY="-21333">
        <dgm:presLayoutVars>
          <dgm:chMax val="1"/>
          <dgm:chPref val="1"/>
        </dgm:presLayoutVars>
      </dgm:prSet>
      <dgm:spPr/>
    </dgm:pt>
    <dgm:pt modelId="{4B437C3F-F8BB-426B-90EE-0C516CFAC405}" type="pres">
      <dgm:prSet presAssocID="{964231BD-3F14-4269-BE26-1206EE17AE48}" presName="sibTrans" presStyleCnt="0"/>
      <dgm:spPr/>
    </dgm:pt>
    <dgm:pt modelId="{8D7A387E-C290-4664-AF0C-2D50F4E9A3DD}" type="pres">
      <dgm:prSet presAssocID="{61441CE1-701E-4492-BC88-56701DF45691}" presName="compNode" presStyleCnt="0"/>
      <dgm:spPr/>
    </dgm:pt>
    <dgm:pt modelId="{12552CBF-34EE-4A3E-AD8C-1D9AB8D467A5}" type="pres">
      <dgm:prSet presAssocID="{61441CE1-701E-4492-BC88-56701DF45691}" presName="iconBgRect" presStyleLbl="bgShp" presStyleIdx="2" presStyleCnt="3" custLinFactX="-92623" custLinFactNeighborX="-100000" custLinFactNeighborY="-1374"/>
      <dgm:spPr>
        <a:solidFill>
          <a:srgbClr val="FCB814"/>
        </a:solidFill>
      </dgm:spPr>
    </dgm:pt>
    <dgm:pt modelId="{5738E0D0-4397-4D2F-9B5A-47C784B7C5C6}" type="pres">
      <dgm:prSet presAssocID="{61441CE1-701E-4492-BC88-56701DF45691}" presName="iconRect" presStyleLbl="node1" presStyleIdx="2" presStyleCnt="3" custLinFactX="-135714" custLinFactNeighborX="-200000" custLinFactNeighborY="-239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t with solid fill"/>
        </a:ext>
      </dgm:extLst>
    </dgm:pt>
    <dgm:pt modelId="{287F9D88-C795-49EA-8BFB-70B96A12EED2}" type="pres">
      <dgm:prSet presAssocID="{61441CE1-701E-4492-BC88-56701DF45691}" presName="spaceRect" presStyleCnt="0"/>
      <dgm:spPr/>
    </dgm:pt>
    <dgm:pt modelId="{9A37B2DA-7808-431D-8248-C0497D3E1A5F}" type="pres">
      <dgm:prSet presAssocID="{61441CE1-701E-4492-BC88-56701DF45691}" presName="textRect" presStyleLbl="revTx" presStyleIdx="2" presStyleCnt="3" custScaleX="128867" custLinFactX="-17500" custLinFactNeighborX="-100000" custLinFactNeighborY="-20470">
        <dgm:presLayoutVars>
          <dgm:chMax val="1"/>
          <dgm:chPref val="1"/>
        </dgm:presLayoutVars>
      </dgm:prSet>
      <dgm:spPr/>
    </dgm:pt>
  </dgm:ptLst>
  <dgm:cxnLst>
    <dgm:cxn modelId="{814CA30D-B5DD-43CF-8686-1FE228D34055}" srcId="{E56C0A4B-75BD-4FA7-89F9-F559EF82917D}" destId="{61441CE1-701E-4492-BC88-56701DF45691}" srcOrd="2" destOrd="0" parTransId="{D3EE02F6-62B0-4A81-90B6-080074445ECC}" sibTransId="{D7053A27-FC04-44C4-837C-A4CBB5F1DE60}"/>
    <dgm:cxn modelId="{2F24C71E-8D09-43D4-85C8-664A4B0C72B0}" type="presOf" srcId="{E56C0A4B-75BD-4FA7-89F9-F559EF82917D}" destId="{B8117137-DE61-4EC5-A6D3-B26AAC3CF9C6}" srcOrd="0" destOrd="0" presId="urn:microsoft.com/office/officeart/2018/5/layout/IconCircleLabelList"/>
    <dgm:cxn modelId="{4208093D-24D3-4877-9561-7EA3997C9072}" type="presOf" srcId="{61441CE1-701E-4492-BC88-56701DF45691}" destId="{9A37B2DA-7808-431D-8248-C0497D3E1A5F}" srcOrd="0" destOrd="0" presId="urn:microsoft.com/office/officeart/2018/5/layout/IconCircleLabelList"/>
    <dgm:cxn modelId="{7F562A68-9C21-45ED-8B9A-E1ED14E00083}" type="presOf" srcId="{1A749ACE-9131-41CD-B0B5-322DDEBB1851}" destId="{3F7B7126-FAE0-4622-8886-D41EFB5FF988}" srcOrd="0" destOrd="0" presId="urn:microsoft.com/office/officeart/2018/5/layout/IconCircleLabelList"/>
    <dgm:cxn modelId="{6168D69A-8B5B-4E30-B27F-6DCDF180816F}" srcId="{E56C0A4B-75BD-4FA7-89F9-F559EF82917D}" destId="{1A749ACE-9131-41CD-B0B5-322DDEBB1851}" srcOrd="1" destOrd="0" parTransId="{99A9A262-2C27-4716-8378-1BE121C48B17}" sibTransId="{964231BD-3F14-4269-BE26-1206EE17AE48}"/>
    <dgm:cxn modelId="{2FAD66B4-A84F-4194-9B78-A86ECC088723}" srcId="{E56C0A4B-75BD-4FA7-89F9-F559EF82917D}" destId="{36C9C685-8C6A-45CF-BD63-5E189B69AC60}" srcOrd="0" destOrd="0" parTransId="{AE4C45C1-F16C-4DA9-BFAD-DE0AEE468BF8}" sibTransId="{608863CB-F1B0-470C-8C46-C8DCD9DD8E60}"/>
    <dgm:cxn modelId="{87DA57F0-53F7-4B9D-A2FA-58C322B7A60F}" type="presOf" srcId="{36C9C685-8C6A-45CF-BD63-5E189B69AC60}" destId="{570DA03D-7F0E-4A04-A8B9-3479BB3F6607}" srcOrd="0" destOrd="0" presId="urn:microsoft.com/office/officeart/2018/5/layout/IconCircleLabelList"/>
    <dgm:cxn modelId="{F37B0491-8A5B-46EE-BAFE-C4DCBF38448B}" type="presParOf" srcId="{B8117137-DE61-4EC5-A6D3-B26AAC3CF9C6}" destId="{7564111A-2FF4-4358-B4A0-5D572B98EA85}" srcOrd="0" destOrd="0" presId="urn:microsoft.com/office/officeart/2018/5/layout/IconCircleLabelList"/>
    <dgm:cxn modelId="{34342F2F-25EA-43A7-8507-AA1B959B1F2A}" type="presParOf" srcId="{7564111A-2FF4-4358-B4A0-5D572B98EA85}" destId="{70C53E05-14CC-40B5-B1E9-4A71C1D86F32}" srcOrd="0" destOrd="0" presId="urn:microsoft.com/office/officeart/2018/5/layout/IconCircleLabelList"/>
    <dgm:cxn modelId="{559B8734-7F64-4182-AE9D-FFAFB6C08117}" type="presParOf" srcId="{7564111A-2FF4-4358-B4A0-5D572B98EA85}" destId="{C793CE17-CB25-4898-976B-E8A5C19AA505}" srcOrd="1" destOrd="0" presId="urn:microsoft.com/office/officeart/2018/5/layout/IconCircleLabelList"/>
    <dgm:cxn modelId="{D57B3C4A-E826-4D12-B4A2-B8CDB969FEC4}" type="presParOf" srcId="{7564111A-2FF4-4358-B4A0-5D572B98EA85}" destId="{3705FAB9-1689-4008-B253-23BE075A861A}" srcOrd="2" destOrd="0" presId="urn:microsoft.com/office/officeart/2018/5/layout/IconCircleLabelList"/>
    <dgm:cxn modelId="{EF32A62F-A126-4291-A89C-4E1A00D8C1F9}" type="presParOf" srcId="{7564111A-2FF4-4358-B4A0-5D572B98EA85}" destId="{570DA03D-7F0E-4A04-A8B9-3479BB3F6607}" srcOrd="3" destOrd="0" presId="urn:microsoft.com/office/officeart/2018/5/layout/IconCircleLabelList"/>
    <dgm:cxn modelId="{9DB11E96-7747-4B1F-80E2-0DE209E0354E}" type="presParOf" srcId="{B8117137-DE61-4EC5-A6D3-B26AAC3CF9C6}" destId="{8E0DF7C7-537D-49F5-B55C-8217A58C24FA}" srcOrd="1" destOrd="0" presId="urn:microsoft.com/office/officeart/2018/5/layout/IconCircleLabelList"/>
    <dgm:cxn modelId="{03D478F8-A918-4C65-A396-6B0CD01B8103}" type="presParOf" srcId="{B8117137-DE61-4EC5-A6D3-B26AAC3CF9C6}" destId="{897666A2-4243-4C23-A238-BC7EEF352255}" srcOrd="2" destOrd="0" presId="urn:microsoft.com/office/officeart/2018/5/layout/IconCircleLabelList"/>
    <dgm:cxn modelId="{64F395B1-2718-474C-BAA3-0C485E81F3EF}" type="presParOf" srcId="{897666A2-4243-4C23-A238-BC7EEF352255}" destId="{F00CD870-1ECA-4049-921D-13D0251B1532}" srcOrd="0" destOrd="0" presId="urn:microsoft.com/office/officeart/2018/5/layout/IconCircleLabelList"/>
    <dgm:cxn modelId="{55C1BDF4-33D3-483B-94A9-F86386B94D03}" type="presParOf" srcId="{897666A2-4243-4C23-A238-BC7EEF352255}" destId="{4B494FF9-D9BF-4F5C-A2DF-066A2D2E5DDA}" srcOrd="1" destOrd="0" presId="urn:microsoft.com/office/officeart/2018/5/layout/IconCircleLabelList"/>
    <dgm:cxn modelId="{AB55C015-E0C1-4E45-8289-D8CD822A6058}" type="presParOf" srcId="{897666A2-4243-4C23-A238-BC7EEF352255}" destId="{9C61BED5-EE40-448D-9CA1-C5508F5F4E1A}" srcOrd="2" destOrd="0" presId="urn:microsoft.com/office/officeart/2018/5/layout/IconCircleLabelList"/>
    <dgm:cxn modelId="{6E86DC28-721C-4483-9772-735FF87B2A4B}" type="presParOf" srcId="{897666A2-4243-4C23-A238-BC7EEF352255}" destId="{3F7B7126-FAE0-4622-8886-D41EFB5FF988}" srcOrd="3" destOrd="0" presId="urn:microsoft.com/office/officeart/2018/5/layout/IconCircleLabelList"/>
    <dgm:cxn modelId="{1BC5C309-96C1-482F-AF55-7DFCDD65E160}" type="presParOf" srcId="{B8117137-DE61-4EC5-A6D3-B26AAC3CF9C6}" destId="{4B437C3F-F8BB-426B-90EE-0C516CFAC405}" srcOrd="3" destOrd="0" presId="urn:microsoft.com/office/officeart/2018/5/layout/IconCircleLabelList"/>
    <dgm:cxn modelId="{EB73AFBC-DAE3-41BB-B310-5E17FE20BDFC}" type="presParOf" srcId="{B8117137-DE61-4EC5-A6D3-B26AAC3CF9C6}" destId="{8D7A387E-C290-4664-AF0C-2D50F4E9A3DD}" srcOrd="4" destOrd="0" presId="urn:microsoft.com/office/officeart/2018/5/layout/IconCircleLabelList"/>
    <dgm:cxn modelId="{DBF84BD4-BBD3-4B8B-8A4B-EA4077633EDE}" type="presParOf" srcId="{8D7A387E-C290-4664-AF0C-2D50F4E9A3DD}" destId="{12552CBF-34EE-4A3E-AD8C-1D9AB8D467A5}" srcOrd="0" destOrd="0" presId="urn:microsoft.com/office/officeart/2018/5/layout/IconCircleLabelList"/>
    <dgm:cxn modelId="{3AA9AFBE-F8F0-4770-B51C-076966DA8B81}" type="presParOf" srcId="{8D7A387E-C290-4664-AF0C-2D50F4E9A3DD}" destId="{5738E0D0-4397-4D2F-9B5A-47C784B7C5C6}" srcOrd="1" destOrd="0" presId="urn:microsoft.com/office/officeart/2018/5/layout/IconCircleLabelList"/>
    <dgm:cxn modelId="{C93FCD4D-F934-44B2-ABB9-1988F4C0DCF8}" type="presParOf" srcId="{8D7A387E-C290-4664-AF0C-2D50F4E9A3DD}" destId="{287F9D88-C795-49EA-8BFB-70B96A12EED2}" srcOrd="2" destOrd="0" presId="urn:microsoft.com/office/officeart/2018/5/layout/IconCircleLabelList"/>
    <dgm:cxn modelId="{0B015687-277A-40C5-854B-89994A30566C}" type="presParOf" srcId="{8D7A387E-C290-4664-AF0C-2D50F4E9A3DD}" destId="{9A37B2DA-7808-431D-8248-C0497D3E1A5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09CFB7-2CF5-4DF7-BF95-7EE19EE07D7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485250-03FC-4F3D-8525-E468D31CFA9E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400" b="1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Bachelor </a:t>
          </a:r>
          <a:endParaRPr lang="lv-LV" sz="2400" b="1" cap="none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400" b="1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20h per week</a:t>
          </a:r>
        </a:p>
      </dgm:t>
    </dgm:pt>
    <dgm:pt modelId="{D7973798-4C85-4D4F-9913-3F04BE976228}" type="parTrans" cxnId="{FE5F971A-2843-419A-81A0-E9F2E758528F}">
      <dgm:prSet/>
      <dgm:spPr/>
      <dgm:t>
        <a:bodyPr/>
        <a:lstStyle/>
        <a:p>
          <a:endParaRPr lang="en-US" sz="2400" b="1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236CA79-D94E-49BE-A822-754316C0CA1C}" type="sibTrans" cxnId="{FE5F971A-2843-419A-81A0-E9F2E758528F}">
      <dgm:prSet/>
      <dgm:spPr/>
      <dgm:t>
        <a:bodyPr/>
        <a:lstStyle/>
        <a:p>
          <a:endParaRPr lang="en-US" sz="2400" b="1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8CEC594-9DE6-4320-B98C-3C9F8E01C06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400" b="1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Masters &amp; </a:t>
          </a:r>
          <a:r>
            <a:rPr lang="lv-LV" sz="2400" b="1" cap="none" dirty="0" err="1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PhD</a:t>
          </a:r>
          <a:r>
            <a:rPr lang="en-US" sz="2400" b="1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</a:t>
          </a:r>
          <a:endParaRPr lang="lv-LV" sz="2400" b="1" cap="none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400" b="1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40 h per week </a:t>
          </a:r>
        </a:p>
      </dgm:t>
    </dgm:pt>
    <dgm:pt modelId="{3769A5B0-AA9D-4C95-8E45-63F6A0B307A3}" type="parTrans" cxnId="{C758E2A6-0860-4224-B40F-EECC4C61615F}">
      <dgm:prSet/>
      <dgm:spPr/>
      <dgm:t>
        <a:bodyPr/>
        <a:lstStyle/>
        <a:p>
          <a:endParaRPr lang="en-US" sz="2400" b="1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20D1AE2-E080-4E7A-BF0E-D94436D8266F}" type="sibTrans" cxnId="{C758E2A6-0860-4224-B40F-EECC4C61615F}">
      <dgm:prSet/>
      <dgm:spPr/>
      <dgm:t>
        <a:bodyPr/>
        <a:lstStyle/>
        <a:p>
          <a:endParaRPr lang="en-US" sz="2400" b="1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2B65A20-2FDD-48F3-B668-D0F484B7D68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b="1" cap="none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Career consultations available!</a:t>
          </a:r>
          <a:endParaRPr lang="en-US" sz="2400" b="1" cap="none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F7960F0-6F5F-42E1-B7A6-26730AC28FCF}" type="parTrans" cxnId="{EFFFD7F1-1415-4307-9946-F5E520FA0E5C}">
      <dgm:prSet/>
      <dgm:spPr/>
      <dgm:t>
        <a:bodyPr/>
        <a:lstStyle/>
        <a:p>
          <a:endParaRPr lang="en-US" sz="2400" b="1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BCE2E40-82C7-4B4A-BC6F-42707F1BF68C}" type="sibTrans" cxnId="{EFFFD7F1-1415-4307-9946-F5E520FA0E5C}">
      <dgm:prSet/>
      <dgm:spPr/>
      <dgm:t>
        <a:bodyPr/>
        <a:lstStyle/>
        <a:p>
          <a:endParaRPr lang="en-US" sz="2400" b="1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9CAE333-9CAB-43CD-8B03-A5A77566C416}" type="pres">
      <dgm:prSet presAssocID="{1409CFB7-2CF5-4DF7-BF95-7EE19EE07D79}" presName="root" presStyleCnt="0">
        <dgm:presLayoutVars>
          <dgm:dir/>
          <dgm:resizeHandles val="exact"/>
        </dgm:presLayoutVars>
      </dgm:prSet>
      <dgm:spPr/>
    </dgm:pt>
    <dgm:pt modelId="{74E0D88A-D74F-4205-B7B1-968589E50EFF}" type="pres">
      <dgm:prSet presAssocID="{40485250-03FC-4F3D-8525-E468D31CFA9E}" presName="compNode" presStyleCnt="0"/>
      <dgm:spPr/>
    </dgm:pt>
    <dgm:pt modelId="{C3E90C30-F990-45F5-8183-CC2CE6343B52}" type="pres">
      <dgm:prSet presAssocID="{40485250-03FC-4F3D-8525-E468D31CFA9E}" presName="iconBgRect" presStyleLbl="bgShp" presStyleIdx="0" presStyleCnt="3"/>
      <dgm:spPr>
        <a:solidFill>
          <a:srgbClr val="FCB814"/>
        </a:solidFill>
      </dgm:spPr>
    </dgm:pt>
    <dgm:pt modelId="{F22B9173-31AC-4984-A87E-8536DE82C047}" type="pres">
      <dgm:prSet presAssocID="{40485250-03FC-4F3D-8525-E468D31CFA9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 50% with solid fill"/>
        </a:ext>
      </dgm:extLst>
    </dgm:pt>
    <dgm:pt modelId="{CCE4CDD2-4DB7-4E8A-8757-DFDEF40B2679}" type="pres">
      <dgm:prSet presAssocID="{40485250-03FC-4F3D-8525-E468D31CFA9E}" presName="spaceRect" presStyleCnt="0"/>
      <dgm:spPr/>
    </dgm:pt>
    <dgm:pt modelId="{E988BC79-23B4-490D-BA16-B48DC02D526A}" type="pres">
      <dgm:prSet presAssocID="{40485250-03FC-4F3D-8525-E468D31CFA9E}" presName="textRect" presStyleLbl="revTx" presStyleIdx="0" presStyleCnt="3" custLinFactNeighborX="943" custLinFactNeighborY="-44545">
        <dgm:presLayoutVars>
          <dgm:chMax val="1"/>
          <dgm:chPref val="1"/>
        </dgm:presLayoutVars>
      </dgm:prSet>
      <dgm:spPr/>
    </dgm:pt>
    <dgm:pt modelId="{4E612581-A5A3-4A3B-B2E6-BA1CBD6F8769}" type="pres">
      <dgm:prSet presAssocID="{C236CA79-D94E-49BE-A822-754316C0CA1C}" presName="sibTrans" presStyleCnt="0"/>
      <dgm:spPr/>
    </dgm:pt>
    <dgm:pt modelId="{F21C9306-0674-4D63-A38A-218A28E5015B}" type="pres">
      <dgm:prSet presAssocID="{B8CEC594-9DE6-4320-B98C-3C9F8E01C06D}" presName="compNode" presStyleCnt="0"/>
      <dgm:spPr/>
    </dgm:pt>
    <dgm:pt modelId="{F500B944-BE5A-4B80-A30F-3704038D07C6}" type="pres">
      <dgm:prSet presAssocID="{B8CEC594-9DE6-4320-B98C-3C9F8E01C06D}" presName="iconBgRect" presStyleLbl="bgShp" presStyleIdx="1" presStyleCnt="3"/>
      <dgm:spPr>
        <a:solidFill>
          <a:srgbClr val="FCB814"/>
        </a:solidFill>
      </dgm:spPr>
    </dgm:pt>
    <dgm:pt modelId="{C49EEC1B-1ECB-475C-B6D6-BEF51A235D20}" type="pres">
      <dgm:prSet presAssocID="{B8CEC594-9DE6-4320-B98C-3C9F8E01C06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 75% with solid fill"/>
        </a:ext>
      </dgm:extLst>
    </dgm:pt>
    <dgm:pt modelId="{4D441636-CCBD-4F0E-B83D-D8308F4EE5B1}" type="pres">
      <dgm:prSet presAssocID="{B8CEC594-9DE6-4320-B98C-3C9F8E01C06D}" presName="spaceRect" presStyleCnt="0"/>
      <dgm:spPr/>
    </dgm:pt>
    <dgm:pt modelId="{28E2A5DC-95EA-49BD-B02A-B195280633A6}" type="pres">
      <dgm:prSet presAssocID="{B8CEC594-9DE6-4320-B98C-3C9F8E01C06D}" presName="textRect" presStyleLbl="revTx" presStyleIdx="1" presStyleCnt="3" custLinFactNeighborY="-44544">
        <dgm:presLayoutVars>
          <dgm:chMax val="1"/>
          <dgm:chPref val="1"/>
        </dgm:presLayoutVars>
      </dgm:prSet>
      <dgm:spPr/>
    </dgm:pt>
    <dgm:pt modelId="{9B81E985-D107-495C-B70E-F4E74FF374E9}" type="pres">
      <dgm:prSet presAssocID="{A20D1AE2-E080-4E7A-BF0E-D94436D8266F}" presName="sibTrans" presStyleCnt="0"/>
      <dgm:spPr/>
    </dgm:pt>
    <dgm:pt modelId="{C844C5B4-8A12-4BC1-9D7C-27E2AE2FF761}" type="pres">
      <dgm:prSet presAssocID="{22B65A20-2FDD-48F3-B668-D0F484B7D689}" presName="compNode" presStyleCnt="0"/>
      <dgm:spPr/>
    </dgm:pt>
    <dgm:pt modelId="{AF29BC96-5623-49A5-8338-705495EDC228}" type="pres">
      <dgm:prSet presAssocID="{22B65A20-2FDD-48F3-B668-D0F484B7D689}" presName="iconBgRect" presStyleLbl="bgShp" presStyleIdx="2" presStyleCnt="3"/>
      <dgm:spPr>
        <a:solidFill>
          <a:srgbClr val="FCB814"/>
        </a:solidFill>
      </dgm:spPr>
    </dgm:pt>
    <dgm:pt modelId="{F18F4446-EDE9-4A1A-8E69-FA1649A454CE}" type="pres">
      <dgm:prSet presAssocID="{22B65A20-2FDD-48F3-B668-D0F484B7D68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A5A3C896-E5E3-458C-B03E-DCEDC42828F7}" type="pres">
      <dgm:prSet presAssocID="{22B65A20-2FDD-48F3-B668-D0F484B7D689}" presName="spaceRect" presStyleCnt="0"/>
      <dgm:spPr/>
    </dgm:pt>
    <dgm:pt modelId="{7D3EB550-FA24-4B33-829E-886A2B66B292}" type="pres">
      <dgm:prSet presAssocID="{22B65A20-2FDD-48F3-B668-D0F484B7D689}" presName="textRect" presStyleLbl="revTx" presStyleIdx="2" presStyleCnt="3" custLinFactNeighborX="-943" custLinFactNeighborY="-49785">
        <dgm:presLayoutVars>
          <dgm:chMax val="1"/>
          <dgm:chPref val="1"/>
        </dgm:presLayoutVars>
      </dgm:prSet>
      <dgm:spPr/>
    </dgm:pt>
  </dgm:ptLst>
  <dgm:cxnLst>
    <dgm:cxn modelId="{653D2B0C-982E-46B8-9AF2-504A5B42A3FD}" type="presOf" srcId="{40485250-03FC-4F3D-8525-E468D31CFA9E}" destId="{E988BC79-23B4-490D-BA16-B48DC02D526A}" srcOrd="0" destOrd="0" presId="urn:microsoft.com/office/officeart/2018/5/layout/IconCircleLabelList"/>
    <dgm:cxn modelId="{FE5F971A-2843-419A-81A0-E9F2E758528F}" srcId="{1409CFB7-2CF5-4DF7-BF95-7EE19EE07D79}" destId="{40485250-03FC-4F3D-8525-E468D31CFA9E}" srcOrd="0" destOrd="0" parTransId="{D7973798-4C85-4D4F-9913-3F04BE976228}" sibTransId="{C236CA79-D94E-49BE-A822-754316C0CA1C}"/>
    <dgm:cxn modelId="{51773672-D3DA-4592-9C38-9D6920288ACE}" type="presOf" srcId="{1409CFB7-2CF5-4DF7-BF95-7EE19EE07D79}" destId="{19CAE333-9CAB-43CD-8B03-A5A77566C416}" srcOrd="0" destOrd="0" presId="urn:microsoft.com/office/officeart/2018/5/layout/IconCircleLabelList"/>
    <dgm:cxn modelId="{84F98258-9346-4497-9963-D5D8F97D7F11}" type="presOf" srcId="{B8CEC594-9DE6-4320-B98C-3C9F8E01C06D}" destId="{28E2A5DC-95EA-49BD-B02A-B195280633A6}" srcOrd="0" destOrd="0" presId="urn:microsoft.com/office/officeart/2018/5/layout/IconCircleLabelList"/>
    <dgm:cxn modelId="{C758E2A6-0860-4224-B40F-EECC4C61615F}" srcId="{1409CFB7-2CF5-4DF7-BF95-7EE19EE07D79}" destId="{B8CEC594-9DE6-4320-B98C-3C9F8E01C06D}" srcOrd="1" destOrd="0" parTransId="{3769A5B0-AA9D-4C95-8E45-63F6A0B307A3}" sibTransId="{A20D1AE2-E080-4E7A-BF0E-D94436D8266F}"/>
    <dgm:cxn modelId="{EFFFD7F1-1415-4307-9946-F5E520FA0E5C}" srcId="{1409CFB7-2CF5-4DF7-BF95-7EE19EE07D79}" destId="{22B65A20-2FDD-48F3-B668-D0F484B7D689}" srcOrd="2" destOrd="0" parTransId="{DF7960F0-6F5F-42E1-B7A6-26730AC28FCF}" sibTransId="{CBCE2E40-82C7-4B4A-BC6F-42707F1BF68C}"/>
    <dgm:cxn modelId="{774CCAFA-7D54-4C45-A520-E0F59EB68928}" type="presOf" srcId="{22B65A20-2FDD-48F3-B668-D0F484B7D689}" destId="{7D3EB550-FA24-4B33-829E-886A2B66B292}" srcOrd="0" destOrd="0" presId="urn:microsoft.com/office/officeart/2018/5/layout/IconCircleLabelList"/>
    <dgm:cxn modelId="{B830FB45-4185-4DDF-AE8E-3F4320B51DAA}" type="presParOf" srcId="{19CAE333-9CAB-43CD-8B03-A5A77566C416}" destId="{74E0D88A-D74F-4205-B7B1-968589E50EFF}" srcOrd="0" destOrd="0" presId="urn:microsoft.com/office/officeart/2018/5/layout/IconCircleLabelList"/>
    <dgm:cxn modelId="{B6B7DE4E-3550-4539-ACCB-BB95A1D628CC}" type="presParOf" srcId="{74E0D88A-D74F-4205-B7B1-968589E50EFF}" destId="{C3E90C30-F990-45F5-8183-CC2CE6343B52}" srcOrd="0" destOrd="0" presId="urn:microsoft.com/office/officeart/2018/5/layout/IconCircleLabelList"/>
    <dgm:cxn modelId="{2035F6EB-665F-46FA-A389-DDB1B656A1DB}" type="presParOf" srcId="{74E0D88A-D74F-4205-B7B1-968589E50EFF}" destId="{F22B9173-31AC-4984-A87E-8536DE82C047}" srcOrd="1" destOrd="0" presId="urn:microsoft.com/office/officeart/2018/5/layout/IconCircleLabelList"/>
    <dgm:cxn modelId="{3B9D88EC-65F3-43D0-8FE8-B50FE4ECA908}" type="presParOf" srcId="{74E0D88A-D74F-4205-B7B1-968589E50EFF}" destId="{CCE4CDD2-4DB7-4E8A-8757-DFDEF40B2679}" srcOrd="2" destOrd="0" presId="urn:microsoft.com/office/officeart/2018/5/layout/IconCircleLabelList"/>
    <dgm:cxn modelId="{CB78F32A-0DDF-4753-BE9B-7A90B08F7E66}" type="presParOf" srcId="{74E0D88A-D74F-4205-B7B1-968589E50EFF}" destId="{E988BC79-23B4-490D-BA16-B48DC02D526A}" srcOrd="3" destOrd="0" presId="urn:microsoft.com/office/officeart/2018/5/layout/IconCircleLabelList"/>
    <dgm:cxn modelId="{82614B85-E166-439A-9A49-136CF582A636}" type="presParOf" srcId="{19CAE333-9CAB-43CD-8B03-A5A77566C416}" destId="{4E612581-A5A3-4A3B-B2E6-BA1CBD6F8769}" srcOrd="1" destOrd="0" presId="urn:microsoft.com/office/officeart/2018/5/layout/IconCircleLabelList"/>
    <dgm:cxn modelId="{3C5F9870-7DBD-4939-8FE3-453F580CE861}" type="presParOf" srcId="{19CAE333-9CAB-43CD-8B03-A5A77566C416}" destId="{F21C9306-0674-4D63-A38A-218A28E5015B}" srcOrd="2" destOrd="0" presId="urn:microsoft.com/office/officeart/2018/5/layout/IconCircleLabelList"/>
    <dgm:cxn modelId="{FAD2ED24-A81E-4CE6-9F4D-EBD66D81F83E}" type="presParOf" srcId="{F21C9306-0674-4D63-A38A-218A28E5015B}" destId="{F500B944-BE5A-4B80-A30F-3704038D07C6}" srcOrd="0" destOrd="0" presId="urn:microsoft.com/office/officeart/2018/5/layout/IconCircleLabelList"/>
    <dgm:cxn modelId="{0E0497C5-47E3-4221-8D1B-BF1AE61E5A04}" type="presParOf" srcId="{F21C9306-0674-4D63-A38A-218A28E5015B}" destId="{C49EEC1B-1ECB-475C-B6D6-BEF51A235D20}" srcOrd="1" destOrd="0" presId="urn:microsoft.com/office/officeart/2018/5/layout/IconCircleLabelList"/>
    <dgm:cxn modelId="{A2124EC0-78CF-4D92-AB2E-A2B25D3E35F7}" type="presParOf" srcId="{F21C9306-0674-4D63-A38A-218A28E5015B}" destId="{4D441636-CCBD-4F0E-B83D-D8308F4EE5B1}" srcOrd="2" destOrd="0" presId="urn:microsoft.com/office/officeart/2018/5/layout/IconCircleLabelList"/>
    <dgm:cxn modelId="{856F5658-B32F-4269-94C0-6B3418BD18A1}" type="presParOf" srcId="{F21C9306-0674-4D63-A38A-218A28E5015B}" destId="{28E2A5DC-95EA-49BD-B02A-B195280633A6}" srcOrd="3" destOrd="0" presId="urn:microsoft.com/office/officeart/2018/5/layout/IconCircleLabelList"/>
    <dgm:cxn modelId="{936A445B-D7AA-4C41-B736-0445BD254447}" type="presParOf" srcId="{19CAE333-9CAB-43CD-8B03-A5A77566C416}" destId="{9B81E985-D107-495C-B70E-F4E74FF374E9}" srcOrd="3" destOrd="0" presId="urn:microsoft.com/office/officeart/2018/5/layout/IconCircleLabelList"/>
    <dgm:cxn modelId="{451AB61E-928A-46FA-8004-17418DC2414A}" type="presParOf" srcId="{19CAE333-9CAB-43CD-8B03-A5A77566C416}" destId="{C844C5B4-8A12-4BC1-9D7C-27E2AE2FF761}" srcOrd="4" destOrd="0" presId="urn:microsoft.com/office/officeart/2018/5/layout/IconCircleLabelList"/>
    <dgm:cxn modelId="{085FF036-70CA-4EC7-951D-304C1722C835}" type="presParOf" srcId="{C844C5B4-8A12-4BC1-9D7C-27E2AE2FF761}" destId="{AF29BC96-5623-49A5-8338-705495EDC228}" srcOrd="0" destOrd="0" presId="urn:microsoft.com/office/officeart/2018/5/layout/IconCircleLabelList"/>
    <dgm:cxn modelId="{DAEE677D-8F23-49FF-BCEF-60B46548F038}" type="presParOf" srcId="{C844C5B4-8A12-4BC1-9D7C-27E2AE2FF761}" destId="{F18F4446-EDE9-4A1A-8E69-FA1649A454CE}" srcOrd="1" destOrd="0" presId="urn:microsoft.com/office/officeart/2018/5/layout/IconCircleLabelList"/>
    <dgm:cxn modelId="{9CCA8AD3-DF41-4680-86D1-EDD58C87CBA5}" type="presParOf" srcId="{C844C5B4-8A12-4BC1-9D7C-27E2AE2FF761}" destId="{A5A3C896-E5E3-458C-B03E-DCEDC42828F7}" srcOrd="2" destOrd="0" presId="urn:microsoft.com/office/officeart/2018/5/layout/IconCircleLabelList"/>
    <dgm:cxn modelId="{8A93C2A9-C083-4EFF-99DB-8DF26D3D09DA}" type="presParOf" srcId="{C844C5B4-8A12-4BC1-9D7C-27E2AE2FF761}" destId="{7D3EB550-FA24-4B33-829E-886A2B66B29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8D9A3E-B503-48DC-89E5-A2521C7FF5C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8491E8-18BD-4EA7-B23E-3B91BA48A4A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Information &amp; communication</a:t>
          </a:r>
        </a:p>
      </dgm:t>
    </dgm:pt>
    <dgm:pt modelId="{332D62A1-6303-45BA-969E-53CAC7ED618B}" type="parTrans" cxnId="{801B9163-7746-4ECA-8708-9BE1F740FEC8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EE6A784-26D8-46D4-91CF-2EA636C1B5EB}" type="sibTrans" cxnId="{801B9163-7746-4ECA-8708-9BE1F740FEC8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1F78217-6888-404E-9090-6485E9C4EBC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Professional, scientific &amp; technical</a:t>
          </a:r>
        </a:p>
      </dgm:t>
    </dgm:pt>
    <dgm:pt modelId="{DDB64116-94A0-47AB-B287-C00D6BA54FBF}" type="parTrans" cxnId="{5882B2D5-0C5F-4063-B95C-23FE0F236A91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D8EBFC5-0598-4953-9B6C-22F60B5955FA}" type="sibTrans" cxnId="{5882B2D5-0C5F-4063-B95C-23FE0F236A91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A7C2A25-703A-42D5-9D72-CA1FFB2EBC1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Accommodation and food service</a:t>
          </a:r>
        </a:p>
      </dgm:t>
    </dgm:pt>
    <dgm:pt modelId="{404FD00A-F9C6-47FD-B920-1BC74706A398}" type="parTrans" cxnId="{7DD08506-BD11-41D4-9998-4695AC7BEF40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93679F7-A21E-4A14-8742-FB8ECBF48ECF}" type="sibTrans" cxnId="{7DD08506-BD11-41D4-9998-4695AC7BEF40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3B9FD1A-EAA9-426C-B157-2A811EAD449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Transportation </a:t>
          </a:r>
          <a:r>
            <a:rPr lang="lv-LV" sz="18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&amp;</a:t>
          </a:r>
          <a:r>
            <a:rPr lang="en-US" sz="18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storage</a:t>
          </a:r>
        </a:p>
      </dgm:t>
    </dgm:pt>
    <dgm:pt modelId="{4DC34D96-2FB7-455A-A946-5878CDF64629}" type="parTrans" cxnId="{2980AE93-C01A-42C4-BA98-717BC5B96607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2A8A231-DD0C-42ED-A784-FB12405C38A0}" type="sibTrans" cxnId="{2980AE93-C01A-42C4-BA98-717BC5B96607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30B3F70-B245-4E78-AFD7-4600758F0F2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Health &amp; social work</a:t>
          </a:r>
        </a:p>
      </dgm:t>
    </dgm:pt>
    <dgm:pt modelId="{8E532380-B6D9-48E8-87F0-2E53233811DA}" type="parTrans" cxnId="{0434BD1E-2A10-4213-B98C-AB612BEA33E4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5424565-2E65-4CA2-941C-419DFAB42FA6}" type="sibTrans" cxnId="{0434BD1E-2A10-4213-B98C-AB612BEA33E4}">
      <dgm:prSet/>
      <dgm:spPr/>
      <dgm:t>
        <a:bodyPr/>
        <a:lstStyle/>
        <a:p>
          <a:endParaRPr lang="en-US" sz="28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19993CA-5BAE-41C0-9DF9-3E1CEE0DE4D5}" type="pres">
      <dgm:prSet presAssocID="{DA8D9A3E-B503-48DC-89E5-A2521C7FF5CC}" presName="root" presStyleCnt="0">
        <dgm:presLayoutVars>
          <dgm:dir/>
          <dgm:resizeHandles val="exact"/>
        </dgm:presLayoutVars>
      </dgm:prSet>
      <dgm:spPr/>
    </dgm:pt>
    <dgm:pt modelId="{374C9A7E-F5C5-4582-BC95-5344EBB01FC4}" type="pres">
      <dgm:prSet presAssocID="{AF8491E8-18BD-4EA7-B23E-3B91BA48A4A7}" presName="compNode" presStyleCnt="0"/>
      <dgm:spPr/>
    </dgm:pt>
    <dgm:pt modelId="{926C9116-9B9D-4D63-B17D-6106F9CAFFE4}" type="pres">
      <dgm:prSet presAssocID="{AF8491E8-18BD-4EA7-B23E-3B91BA48A4A7}" presName="iconBgRect" presStyleLbl="bgShp" presStyleIdx="0" presStyleCnt="5"/>
      <dgm:spPr>
        <a:solidFill>
          <a:srgbClr val="BCA3CD"/>
        </a:solidFill>
      </dgm:spPr>
    </dgm:pt>
    <dgm:pt modelId="{8A189CEA-09C8-4256-9C1D-A9173ACA73E4}" type="pres">
      <dgm:prSet presAssocID="{AF8491E8-18BD-4EA7-B23E-3B91BA48A4A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  <dgm:pt modelId="{F8047153-8E3D-4A6C-94B5-33D05E42F2ED}" type="pres">
      <dgm:prSet presAssocID="{AF8491E8-18BD-4EA7-B23E-3B91BA48A4A7}" presName="spaceRect" presStyleCnt="0"/>
      <dgm:spPr/>
    </dgm:pt>
    <dgm:pt modelId="{CEBF3E02-6B3F-4E52-A1BA-43895097AB28}" type="pres">
      <dgm:prSet presAssocID="{AF8491E8-18BD-4EA7-B23E-3B91BA48A4A7}" presName="textRect" presStyleLbl="revTx" presStyleIdx="0" presStyleCnt="5">
        <dgm:presLayoutVars>
          <dgm:chMax val="1"/>
          <dgm:chPref val="1"/>
        </dgm:presLayoutVars>
      </dgm:prSet>
      <dgm:spPr/>
    </dgm:pt>
    <dgm:pt modelId="{579E21AD-2882-4D6F-AA14-CA0512C9960B}" type="pres">
      <dgm:prSet presAssocID="{6EE6A784-26D8-46D4-91CF-2EA636C1B5EB}" presName="sibTrans" presStyleCnt="0"/>
      <dgm:spPr/>
    </dgm:pt>
    <dgm:pt modelId="{25B51E3D-5B41-4511-AB69-C034F0DFE98C}" type="pres">
      <dgm:prSet presAssocID="{41F78217-6888-404E-9090-6485E9C4EBC7}" presName="compNode" presStyleCnt="0"/>
      <dgm:spPr/>
    </dgm:pt>
    <dgm:pt modelId="{E0CA351B-97E5-4F11-8F0D-8EF7F38D535A}" type="pres">
      <dgm:prSet presAssocID="{41F78217-6888-404E-9090-6485E9C4EBC7}" presName="iconBgRect" presStyleLbl="bgShp" presStyleIdx="1" presStyleCnt="5"/>
      <dgm:spPr>
        <a:solidFill>
          <a:srgbClr val="BCA3CD"/>
        </a:solidFill>
      </dgm:spPr>
    </dgm:pt>
    <dgm:pt modelId="{71860DD0-28EA-4BDE-9120-626D05BE0DD8}" type="pres">
      <dgm:prSet presAssocID="{41F78217-6888-404E-9090-6485E9C4EBC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F4B57C0D-9155-4B2E-B97A-6F5DB262850D}" type="pres">
      <dgm:prSet presAssocID="{41F78217-6888-404E-9090-6485E9C4EBC7}" presName="spaceRect" presStyleCnt="0"/>
      <dgm:spPr/>
    </dgm:pt>
    <dgm:pt modelId="{826599E8-328D-4429-B37C-330F403C23CC}" type="pres">
      <dgm:prSet presAssocID="{41F78217-6888-404E-9090-6485E9C4EBC7}" presName="textRect" presStyleLbl="revTx" presStyleIdx="1" presStyleCnt="5">
        <dgm:presLayoutVars>
          <dgm:chMax val="1"/>
          <dgm:chPref val="1"/>
        </dgm:presLayoutVars>
      </dgm:prSet>
      <dgm:spPr/>
    </dgm:pt>
    <dgm:pt modelId="{83D3167B-05F8-43BF-BB4D-EA2635321AA4}" type="pres">
      <dgm:prSet presAssocID="{DD8EBFC5-0598-4953-9B6C-22F60B5955FA}" presName="sibTrans" presStyleCnt="0"/>
      <dgm:spPr/>
    </dgm:pt>
    <dgm:pt modelId="{A3A93342-A1FD-4AA9-A6EE-979FA9E43FC2}" type="pres">
      <dgm:prSet presAssocID="{3A7C2A25-703A-42D5-9D72-CA1FFB2EBC1D}" presName="compNode" presStyleCnt="0"/>
      <dgm:spPr/>
    </dgm:pt>
    <dgm:pt modelId="{C03E7039-0651-4764-88CD-C56429C9AA97}" type="pres">
      <dgm:prSet presAssocID="{3A7C2A25-703A-42D5-9D72-CA1FFB2EBC1D}" presName="iconBgRect" presStyleLbl="bgShp" presStyleIdx="2" presStyleCnt="5"/>
      <dgm:spPr>
        <a:solidFill>
          <a:srgbClr val="BCA3CD"/>
        </a:solidFill>
      </dgm:spPr>
    </dgm:pt>
    <dgm:pt modelId="{3AF0CFA1-C543-4FC1-B1B5-9608FE20E292}" type="pres">
      <dgm:prSet presAssocID="{3A7C2A25-703A-42D5-9D72-CA1FFB2EBC1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A6D16A9D-10B4-4812-988F-C279BF6D8D8E}" type="pres">
      <dgm:prSet presAssocID="{3A7C2A25-703A-42D5-9D72-CA1FFB2EBC1D}" presName="spaceRect" presStyleCnt="0"/>
      <dgm:spPr/>
    </dgm:pt>
    <dgm:pt modelId="{1C43B49D-1328-4266-A8F2-700AF82D2BDB}" type="pres">
      <dgm:prSet presAssocID="{3A7C2A25-703A-42D5-9D72-CA1FFB2EBC1D}" presName="textRect" presStyleLbl="revTx" presStyleIdx="2" presStyleCnt="5">
        <dgm:presLayoutVars>
          <dgm:chMax val="1"/>
          <dgm:chPref val="1"/>
        </dgm:presLayoutVars>
      </dgm:prSet>
      <dgm:spPr/>
    </dgm:pt>
    <dgm:pt modelId="{905E9BB8-5874-4C30-939B-5F7963B19323}" type="pres">
      <dgm:prSet presAssocID="{393679F7-A21E-4A14-8742-FB8ECBF48ECF}" presName="sibTrans" presStyleCnt="0"/>
      <dgm:spPr/>
    </dgm:pt>
    <dgm:pt modelId="{B453562B-F830-452F-8D16-3B8B1F2E7130}" type="pres">
      <dgm:prSet presAssocID="{D3B9FD1A-EAA9-426C-B157-2A811EAD449F}" presName="compNode" presStyleCnt="0"/>
      <dgm:spPr/>
    </dgm:pt>
    <dgm:pt modelId="{66123A5F-C7AA-4F49-B6AB-38D991FA280B}" type="pres">
      <dgm:prSet presAssocID="{D3B9FD1A-EAA9-426C-B157-2A811EAD449F}" presName="iconBgRect" presStyleLbl="bgShp" presStyleIdx="3" presStyleCnt="5"/>
      <dgm:spPr>
        <a:solidFill>
          <a:srgbClr val="BCA3CD"/>
        </a:solidFill>
      </dgm:spPr>
    </dgm:pt>
    <dgm:pt modelId="{BC9BB298-017D-4275-B303-187E289F5127}" type="pres">
      <dgm:prSet presAssocID="{D3B9FD1A-EAA9-426C-B157-2A811EAD449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B0AB516F-EFCF-4A82-9FF0-B120A652AD22}" type="pres">
      <dgm:prSet presAssocID="{D3B9FD1A-EAA9-426C-B157-2A811EAD449F}" presName="spaceRect" presStyleCnt="0"/>
      <dgm:spPr/>
    </dgm:pt>
    <dgm:pt modelId="{604E4CCF-F6A7-43E4-A513-547EA1ED965D}" type="pres">
      <dgm:prSet presAssocID="{D3B9FD1A-EAA9-426C-B157-2A811EAD449F}" presName="textRect" presStyleLbl="revTx" presStyleIdx="3" presStyleCnt="5">
        <dgm:presLayoutVars>
          <dgm:chMax val="1"/>
          <dgm:chPref val="1"/>
        </dgm:presLayoutVars>
      </dgm:prSet>
      <dgm:spPr/>
    </dgm:pt>
    <dgm:pt modelId="{95A60F1E-09B6-465C-880E-0D0B78B03E3F}" type="pres">
      <dgm:prSet presAssocID="{A2A8A231-DD0C-42ED-A784-FB12405C38A0}" presName="sibTrans" presStyleCnt="0"/>
      <dgm:spPr/>
    </dgm:pt>
    <dgm:pt modelId="{ABBB565D-0818-4AD1-A0FC-9EDD9C24CE9D}" type="pres">
      <dgm:prSet presAssocID="{730B3F70-B245-4E78-AFD7-4600758F0F20}" presName="compNode" presStyleCnt="0"/>
      <dgm:spPr/>
    </dgm:pt>
    <dgm:pt modelId="{3CE720FE-0F64-410E-BCBC-1398FEB0FA1D}" type="pres">
      <dgm:prSet presAssocID="{730B3F70-B245-4E78-AFD7-4600758F0F20}" presName="iconBgRect" presStyleLbl="bgShp" presStyleIdx="4" presStyleCnt="5"/>
      <dgm:spPr>
        <a:solidFill>
          <a:srgbClr val="BCA3CD"/>
        </a:solidFill>
      </dgm:spPr>
    </dgm:pt>
    <dgm:pt modelId="{8CDA0D3E-0F77-4BB7-A3AC-C10D7D50635A}" type="pres">
      <dgm:prSet presAssocID="{730B3F70-B245-4E78-AFD7-4600758F0F2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 with solid fill"/>
        </a:ext>
      </dgm:extLst>
    </dgm:pt>
    <dgm:pt modelId="{615AFBC0-0F4C-49D6-A15C-A1A35C8C0A38}" type="pres">
      <dgm:prSet presAssocID="{730B3F70-B245-4E78-AFD7-4600758F0F20}" presName="spaceRect" presStyleCnt="0"/>
      <dgm:spPr/>
    </dgm:pt>
    <dgm:pt modelId="{91CE46FD-4CAB-477E-BE5B-0AD79ED7FB1D}" type="pres">
      <dgm:prSet presAssocID="{730B3F70-B245-4E78-AFD7-4600758F0F2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DD08506-BD11-41D4-9998-4695AC7BEF40}" srcId="{DA8D9A3E-B503-48DC-89E5-A2521C7FF5CC}" destId="{3A7C2A25-703A-42D5-9D72-CA1FFB2EBC1D}" srcOrd="2" destOrd="0" parTransId="{404FD00A-F9C6-47FD-B920-1BC74706A398}" sibTransId="{393679F7-A21E-4A14-8742-FB8ECBF48ECF}"/>
    <dgm:cxn modelId="{EFB5690E-80D3-41F8-BF3E-4531227293F5}" type="presOf" srcId="{D3B9FD1A-EAA9-426C-B157-2A811EAD449F}" destId="{604E4CCF-F6A7-43E4-A513-547EA1ED965D}" srcOrd="0" destOrd="0" presId="urn:microsoft.com/office/officeart/2018/5/layout/IconCircleLabelList"/>
    <dgm:cxn modelId="{3C9EC51A-DB5B-4CEF-ABAE-BBDC3E1A6771}" type="presOf" srcId="{41F78217-6888-404E-9090-6485E9C4EBC7}" destId="{826599E8-328D-4429-B37C-330F403C23CC}" srcOrd="0" destOrd="0" presId="urn:microsoft.com/office/officeart/2018/5/layout/IconCircleLabelList"/>
    <dgm:cxn modelId="{0434BD1E-2A10-4213-B98C-AB612BEA33E4}" srcId="{DA8D9A3E-B503-48DC-89E5-A2521C7FF5CC}" destId="{730B3F70-B245-4E78-AFD7-4600758F0F20}" srcOrd="4" destOrd="0" parTransId="{8E532380-B6D9-48E8-87F0-2E53233811DA}" sibTransId="{A5424565-2E65-4CA2-941C-419DFAB42FA6}"/>
    <dgm:cxn modelId="{9257B032-68ED-4923-A5F8-FD69496EE6BB}" type="presOf" srcId="{DA8D9A3E-B503-48DC-89E5-A2521C7FF5CC}" destId="{819993CA-5BAE-41C0-9DF9-3E1CEE0DE4D5}" srcOrd="0" destOrd="0" presId="urn:microsoft.com/office/officeart/2018/5/layout/IconCircleLabelList"/>
    <dgm:cxn modelId="{801B9163-7746-4ECA-8708-9BE1F740FEC8}" srcId="{DA8D9A3E-B503-48DC-89E5-A2521C7FF5CC}" destId="{AF8491E8-18BD-4EA7-B23E-3B91BA48A4A7}" srcOrd="0" destOrd="0" parTransId="{332D62A1-6303-45BA-969E-53CAC7ED618B}" sibTransId="{6EE6A784-26D8-46D4-91CF-2EA636C1B5EB}"/>
    <dgm:cxn modelId="{834D7244-928E-47BB-BE3C-4DDA0700143E}" type="presOf" srcId="{AF8491E8-18BD-4EA7-B23E-3B91BA48A4A7}" destId="{CEBF3E02-6B3F-4E52-A1BA-43895097AB28}" srcOrd="0" destOrd="0" presId="urn:microsoft.com/office/officeart/2018/5/layout/IconCircleLabelList"/>
    <dgm:cxn modelId="{270CE18F-5791-4BBB-8A60-20E3692B4D63}" type="presOf" srcId="{730B3F70-B245-4E78-AFD7-4600758F0F20}" destId="{91CE46FD-4CAB-477E-BE5B-0AD79ED7FB1D}" srcOrd="0" destOrd="0" presId="urn:microsoft.com/office/officeart/2018/5/layout/IconCircleLabelList"/>
    <dgm:cxn modelId="{2980AE93-C01A-42C4-BA98-717BC5B96607}" srcId="{DA8D9A3E-B503-48DC-89E5-A2521C7FF5CC}" destId="{D3B9FD1A-EAA9-426C-B157-2A811EAD449F}" srcOrd="3" destOrd="0" parTransId="{4DC34D96-2FB7-455A-A946-5878CDF64629}" sibTransId="{A2A8A231-DD0C-42ED-A784-FB12405C38A0}"/>
    <dgm:cxn modelId="{15165697-2CA1-4E42-8170-921AC555718E}" type="presOf" srcId="{3A7C2A25-703A-42D5-9D72-CA1FFB2EBC1D}" destId="{1C43B49D-1328-4266-A8F2-700AF82D2BDB}" srcOrd="0" destOrd="0" presId="urn:microsoft.com/office/officeart/2018/5/layout/IconCircleLabelList"/>
    <dgm:cxn modelId="{5882B2D5-0C5F-4063-B95C-23FE0F236A91}" srcId="{DA8D9A3E-B503-48DC-89E5-A2521C7FF5CC}" destId="{41F78217-6888-404E-9090-6485E9C4EBC7}" srcOrd="1" destOrd="0" parTransId="{DDB64116-94A0-47AB-B287-C00D6BA54FBF}" sibTransId="{DD8EBFC5-0598-4953-9B6C-22F60B5955FA}"/>
    <dgm:cxn modelId="{59206877-B22F-4D71-9B9B-603323DF9CA8}" type="presParOf" srcId="{819993CA-5BAE-41C0-9DF9-3E1CEE0DE4D5}" destId="{374C9A7E-F5C5-4582-BC95-5344EBB01FC4}" srcOrd="0" destOrd="0" presId="urn:microsoft.com/office/officeart/2018/5/layout/IconCircleLabelList"/>
    <dgm:cxn modelId="{88115BAF-A5BF-46C3-839A-D4FA7A14D020}" type="presParOf" srcId="{374C9A7E-F5C5-4582-BC95-5344EBB01FC4}" destId="{926C9116-9B9D-4D63-B17D-6106F9CAFFE4}" srcOrd="0" destOrd="0" presId="urn:microsoft.com/office/officeart/2018/5/layout/IconCircleLabelList"/>
    <dgm:cxn modelId="{2260FFF9-0050-4FAC-A8A7-77505E81EC07}" type="presParOf" srcId="{374C9A7E-F5C5-4582-BC95-5344EBB01FC4}" destId="{8A189CEA-09C8-4256-9C1D-A9173ACA73E4}" srcOrd="1" destOrd="0" presId="urn:microsoft.com/office/officeart/2018/5/layout/IconCircleLabelList"/>
    <dgm:cxn modelId="{94D26682-8823-4F7F-92C6-FD67AF2A24DC}" type="presParOf" srcId="{374C9A7E-F5C5-4582-BC95-5344EBB01FC4}" destId="{F8047153-8E3D-4A6C-94B5-33D05E42F2ED}" srcOrd="2" destOrd="0" presId="urn:microsoft.com/office/officeart/2018/5/layout/IconCircleLabelList"/>
    <dgm:cxn modelId="{300E7D6C-140C-4B10-9572-29E81E065ACB}" type="presParOf" srcId="{374C9A7E-F5C5-4582-BC95-5344EBB01FC4}" destId="{CEBF3E02-6B3F-4E52-A1BA-43895097AB28}" srcOrd="3" destOrd="0" presId="urn:microsoft.com/office/officeart/2018/5/layout/IconCircleLabelList"/>
    <dgm:cxn modelId="{B9BE9E4C-C396-420C-9E14-85D2ADF9DAF4}" type="presParOf" srcId="{819993CA-5BAE-41C0-9DF9-3E1CEE0DE4D5}" destId="{579E21AD-2882-4D6F-AA14-CA0512C9960B}" srcOrd="1" destOrd="0" presId="urn:microsoft.com/office/officeart/2018/5/layout/IconCircleLabelList"/>
    <dgm:cxn modelId="{CF54510F-C6B4-4991-B8DE-953A94B50804}" type="presParOf" srcId="{819993CA-5BAE-41C0-9DF9-3E1CEE0DE4D5}" destId="{25B51E3D-5B41-4511-AB69-C034F0DFE98C}" srcOrd="2" destOrd="0" presId="urn:microsoft.com/office/officeart/2018/5/layout/IconCircleLabelList"/>
    <dgm:cxn modelId="{1AB19F12-5D6D-4C5C-B74C-73C5B6547BAF}" type="presParOf" srcId="{25B51E3D-5B41-4511-AB69-C034F0DFE98C}" destId="{E0CA351B-97E5-4F11-8F0D-8EF7F38D535A}" srcOrd="0" destOrd="0" presId="urn:microsoft.com/office/officeart/2018/5/layout/IconCircleLabelList"/>
    <dgm:cxn modelId="{E5FFDBA7-D28B-421E-97B0-DB5971E1F013}" type="presParOf" srcId="{25B51E3D-5B41-4511-AB69-C034F0DFE98C}" destId="{71860DD0-28EA-4BDE-9120-626D05BE0DD8}" srcOrd="1" destOrd="0" presId="urn:microsoft.com/office/officeart/2018/5/layout/IconCircleLabelList"/>
    <dgm:cxn modelId="{480B77B9-5CD1-45C8-8201-A4BD95BC0586}" type="presParOf" srcId="{25B51E3D-5B41-4511-AB69-C034F0DFE98C}" destId="{F4B57C0D-9155-4B2E-B97A-6F5DB262850D}" srcOrd="2" destOrd="0" presId="urn:microsoft.com/office/officeart/2018/5/layout/IconCircleLabelList"/>
    <dgm:cxn modelId="{BC30F950-A5AD-46C7-AB04-46EC2E8A9FAC}" type="presParOf" srcId="{25B51E3D-5B41-4511-AB69-C034F0DFE98C}" destId="{826599E8-328D-4429-B37C-330F403C23CC}" srcOrd="3" destOrd="0" presId="urn:microsoft.com/office/officeart/2018/5/layout/IconCircleLabelList"/>
    <dgm:cxn modelId="{E9B4F758-4A57-4529-8972-3FCB381648FB}" type="presParOf" srcId="{819993CA-5BAE-41C0-9DF9-3E1CEE0DE4D5}" destId="{83D3167B-05F8-43BF-BB4D-EA2635321AA4}" srcOrd="3" destOrd="0" presId="urn:microsoft.com/office/officeart/2018/5/layout/IconCircleLabelList"/>
    <dgm:cxn modelId="{7E0ADE89-D392-4488-BD72-7C9B5611F131}" type="presParOf" srcId="{819993CA-5BAE-41C0-9DF9-3E1CEE0DE4D5}" destId="{A3A93342-A1FD-4AA9-A6EE-979FA9E43FC2}" srcOrd="4" destOrd="0" presId="urn:microsoft.com/office/officeart/2018/5/layout/IconCircleLabelList"/>
    <dgm:cxn modelId="{C4A5F0B8-D06D-4889-B0F4-D8DD406D7819}" type="presParOf" srcId="{A3A93342-A1FD-4AA9-A6EE-979FA9E43FC2}" destId="{C03E7039-0651-4764-88CD-C56429C9AA97}" srcOrd="0" destOrd="0" presId="urn:microsoft.com/office/officeart/2018/5/layout/IconCircleLabelList"/>
    <dgm:cxn modelId="{49F488CB-4A68-40D1-A8AA-032BF914E566}" type="presParOf" srcId="{A3A93342-A1FD-4AA9-A6EE-979FA9E43FC2}" destId="{3AF0CFA1-C543-4FC1-B1B5-9608FE20E292}" srcOrd="1" destOrd="0" presId="urn:microsoft.com/office/officeart/2018/5/layout/IconCircleLabelList"/>
    <dgm:cxn modelId="{F0C44FAB-980F-43B4-820B-FAB9F2B661A1}" type="presParOf" srcId="{A3A93342-A1FD-4AA9-A6EE-979FA9E43FC2}" destId="{A6D16A9D-10B4-4812-988F-C279BF6D8D8E}" srcOrd="2" destOrd="0" presId="urn:microsoft.com/office/officeart/2018/5/layout/IconCircleLabelList"/>
    <dgm:cxn modelId="{B86BCD20-9BD6-44FA-AB30-19AB8F75A108}" type="presParOf" srcId="{A3A93342-A1FD-4AA9-A6EE-979FA9E43FC2}" destId="{1C43B49D-1328-4266-A8F2-700AF82D2BDB}" srcOrd="3" destOrd="0" presId="urn:microsoft.com/office/officeart/2018/5/layout/IconCircleLabelList"/>
    <dgm:cxn modelId="{B7286A28-CF8D-4A6A-908B-1242BCCA370B}" type="presParOf" srcId="{819993CA-5BAE-41C0-9DF9-3E1CEE0DE4D5}" destId="{905E9BB8-5874-4C30-939B-5F7963B19323}" srcOrd="5" destOrd="0" presId="urn:microsoft.com/office/officeart/2018/5/layout/IconCircleLabelList"/>
    <dgm:cxn modelId="{5E7B434D-3B64-44AC-AAC4-101CA8B53F21}" type="presParOf" srcId="{819993CA-5BAE-41C0-9DF9-3E1CEE0DE4D5}" destId="{B453562B-F830-452F-8D16-3B8B1F2E7130}" srcOrd="6" destOrd="0" presId="urn:microsoft.com/office/officeart/2018/5/layout/IconCircleLabelList"/>
    <dgm:cxn modelId="{768A3063-C6D8-41D9-BF58-E6C0C1417CC7}" type="presParOf" srcId="{B453562B-F830-452F-8D16-3B8B1F2E7130}" destId="{66123A5F-C7AA-4F49-B6AB-38D991FA280B}" srcOrd="0" destOrd="0" presId="urn:microsoft.com/office/officeart/2018/5/layout/IconCircleLabelList"/>
    <dgm:cxn modelId="{0E110496-9680-4144-BA57-47587DA8FD0B}" type="presParOf" srcId="{B453562B-F830-452F-8D16-3B8B1F2E7130}" destId="{BC9BB298-017D-4275-B303-187E289F5127}" srcOrd="1" destOrd="0" presId="urn:microsoft.com/office/officeart/2018/5/layout/IconCircleLabelList"/>
    <dgm:cxn modelId="{28D398E8-1967-4C31-B5D1-6390F732A7FE}" type="presParOf" srcId="{B453562B-F830-452F-8D16-3B8B1F2E7130}" destId="{B0AB516F-EFCF-4A82-9FF0-B120A652AD22}" srcOrd="2" destOrd="0" presId="urn:microsoft.com/office/officeart/2018/5/layout/IconCircleLabelList"/>
    <dgm:cxn modelId="{13E5A27B-5C3D-469A-86E4-648D147BB075}" type="presParOf" srcId="{B453562B-F830-452F-8D16-3B8B1F2E7130}" destId="{604E4CCF-F6A7-43E4-A513-547EA1ED965D}" srcOrd="3" destOrd="0" presId="urn:microsoft.com/office/officeart/2018/5/layout/IconCircleLabelList"/>
    <dgm:cxn modelId="{4FF05F72-C121-4AA1-ACDE-1973D4233661}" type="presParOf" srcId="{819993CA-5BAE-41C0-9DF9-3E1CEE0DE4D5}" destId="{95A60F1E-09B6-465C-880E-0D0B78B03E3F}" srcOrd="7" destOrd="0" presId="urn:microsoft.com/office/officeart/2018/5/layout/IconCircleLabelList"/>
    <dgm:cxn modelId="{151D0DA3-876B-482D-A4B1-8E4992C7DE1D}" type="presParOf" srcId="{819993CA-5BAE-41C0-9DF9-3E1CEE0DE4D5}" destId="{ABBB565D-0818-4AD1-A0FC-9EDD9C24CE9D}" srcOrd="8" destOrd="0" presId="urn:microsoft.com/office/officeart/2018/5/layout/IconCircleLabelList"/>
    <dgm:cxn modelId="{6E0F8FC4-162A-4BCD-9B96-4B3A550FF4CA}" type="presParOf" srcId="{ABBB565D-0818-4AD1-A0FC-9EDD9C24CE9D}" destId="{3CE720FE-0F64-410E-BCBC-1398FEB0FA1D}" srcOrd="0" destOrd="0" presId="urn:microsoft.com/office/officeart/2018/5/layout/IconCircleLabelList"/>
    <dgm:cxn modelId="{CC05F125-C270-496B-9F70-032F05C48E5E}" type="presParOf" srcId="{ABBB565D-0818-4AD1-A0FC-9EDD9C24CE9D}" destId="{8CDA0D3E-0F77-4BB7-A3AC-C10D7D50635A}" srcOrd="1" destOrd="0" presId="urn:microsoft.com/office/officeart/2018/5/layout/IconCircleLabelList"/>
    <dgm:cxn modelId="{4B67B3D6-B4AB-428D-B3F4-D5ED9BA33567}" type="presParOf" srcId="{ABBB565D-0818-4AD1-A0FC-9EDD9C24CE9D}" destId="{615AFBC0-0F4C-49D6-A15C-A1A35C8C0A38}" srcOrd="2" destOrd="0" presId="urn:microsoft.com/office/officeart/2018/5/layout/IconCircleLabelList"/>
    <dgm:cxn modelId="{5BF82723-775D-4D3F-A517-036EA3DCC611}" type="presParOf" srcId="{ABBB565D-0818-4AD1-A0FC-9EDD9C24CE9D}" destId="{91CE46FD-4CAB-477E-BE5B-0AD79ED7FB1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09CFB7-2CF5-4DF7-BF95-7EE19EE07D7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485250-03FC-4F3D-8525-E468D31CFA9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b="1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Healthcare</a:t>
          </a:r>
          <a:r>
            <a:rPr lang="lv-LV" sz="2400" b="1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€8,000 - €15,000</a:t>
          </a:r>
        </a:p>
      </dgm:t>
    </dgm:pt>
    <dgm:pt modelId="{D7973798-4C85-4D4F-9913-3F04BE976228}" type="parTrans" cxnId="{FE5F971A-2843-419A-81A0-E9F2E758528F}">
      <dgm:prSet/>
      <dgm:spPr/>
      <dgm:t>
        <a:bodyPr/>
        <a:lstStyle/>
        <a:p>
          <a:endParaRPr lang="lv-LV" sz="2400" b="1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236CA79-D94E-49BE-A822-754316C0CA1C}" type="sibTrans" cxnId="{FE5F971A-2843-419A-81A0-E9F2E758528F}">
      <dgm:prSet/>
      <dgm:spPr/>
      <dgm:t>
        <a:bodyPr/>
        <a:lstStyle/>
        <a:p>
          <a:endParaRPr lang="lv-LV" sz="2400" b="1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8CEC594-9DE6-4320-B98C-3C9F8E01C06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400" b="1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Business</a:t>
          </a:r>
          <a:r>
            <a:rPr lang="lv-LV" sz="2400" b="1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Administration </a:t>
          </a:r>
        </a:p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lv-LV" sz="2400" b="1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€2,000 - €6,000</a:t>
          </a:r>
        </a:p>
      </dgm:t>
    </dgm:pt>
    <dgm:pt modelId="{3769A5B0-AA9D-4C95-8E45-63F6A0B307A3}" type="parTrans" cxnId="{C758E2A6-0860-4224-B40F-EECC4C61615F}">
      <dgm:prSet/>
      <dgm:spPr/>
      <dgm:t>
        <a:bodyPr/>
        <a:lstStyle/>
        <a:p>
          <a:endParaRPr lang="lv-LV" sz="2400" b="1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20D1AE2-E080-4E7A-BF0E-D94436D8266F}" type="sibTrans" cxnId="{C758E2A6-0860-4224-B40F-EECC4C61615F}">
      <dgm:prSet/>
      <dgm:spPr/>
      <dgm:t>
        <a:bodyPr/>
        <a:lstStyle/>
        <a:p>
          <a:endParaRPr lang="lv-LV" sz="2400" b="1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2B65A20-2FDD-48F3-B668-D0F484B7D68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400" b="1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Computer sciences</a:t>
          </a:r>
        </a:p>
        <a:p>
          <a:pPr>
            <a:lnSpc>
              <a:spcPct val="100000"/>
            </a:lnSpc>
            <a:defRPr cap="all"/>
          </a:pPr>
          <a:r>
            <a:rPr lang="lv-LV" sz="2400" b="1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€2,000 - €4,000</a:t>
          </a:r>
        </a:p>
        <a:p>
          <a:pPr>
            <a:lnSpc>
              <a:spcPct val="100000"/>
            </a:lnSpc>
            <a:spcAft>
              <a:spcPts val="0"/>
            </a:spcAft>
            <a:defRPr cap="all"/>
          </a:pPr>
          <a:endParaRPr lang="lv-LV" sz="2400" b="1" cap="none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F7960F0-6F5F-42E1-B7A6-26730AC28FCF}" type="parTrans" cxnId="{EFFFD7F1-1415-4307-9946-F5E520FA0E5C}">
      <dgm:prSet/>
      <dgm:spPr/>
      <dgm:t>
        <a:bodyPr/>
        <a:lstStyle/>
        <a:p>
          <a:endParaRPr lang="lv-LV" sz="2400" b="1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BCE2E40-82C7-4B4A-BC6F-42707F1BF68C}" type="sibTrans" cxnId="{EFFFD7F1-1415-4307-9946-F5E520FA0E5C}">
      <dgm:prSet/>
      <dgm:spPr/>
      <dgm:t>
        <a:bodyPr/>
        <a:lstStyle/>
        <a:p>
          <a:endParaRPr lang="lv-LV" sz="2400" b="1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0970090-12D6-43DD-8825-A81D769C04F1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GB" b="1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Engineering</a:t>
          </a:r>
          <a:endParaRPr lang="lv-LV" b="1" cap="none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lv-LV" b="1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€2,700 – €4,000</a:t>
          </a:r>
          <a:endParaRPr lang="lv-LV" noProof="0" dirty="0"/>
        </a:p>
      </dgm:t>
    </dgm:pt>
    <dgm:pt modelId="{EAAED18C-EC15-45A6-8F15-5E1FFE84B37D}" type="parTrans" cxnId="{41FC4C95-FAB6-43A0-B7B8-C37DAD59C5FB}">
      <dgm:prSet/>
      <dgm:spPr/>
      <dgm:t>
        <a:bodyPr/>
        <a:lstStyle/>
        <a:p>
          <a:endParaRPr lang="lv-LV" noProof="0" dirty="0"/>
        </a:p>
      </dgm:t>
    </dgm:pt>
    <dgm:pt modelId="{0CA52A50-A6E6-40C7-8EBA-39A0CFF94C40}" type="sibTrans" cxnId="{41FC4C95-FAB6-43A0-B7B8-C37DAD59C5FB}">
      <dgm:prSet/>
      <dgm:spPr/>
      <dgm:t>
        <a:bodyPr/>
        <a:lstStyle/>
        <a:p>
          <a:endParaRPr lang="lv-LV" noProof="0" dirty="0"/>
        </a:p>
      </dgm:t>
    </dgm:pt>
    <dgm:pt modelId="{19CAE333-9CAB-43CD-8B03-A5A77566C416}" type="pres">
      <dgm:prSet presAssocID="{1409CFB7-2CF5-4DF7-BF95-7EE19EE07D79}" presName="root" presStyleCnt="0">
        <dgm:presLayoutVars>
          <dgm:dir/>
          <dgm:resizeHandles val="exact"/>
        </dgm:presLayoutVars>
      </dgm:prSet>
      <dgm:spPr/>
    </dgm:pt>
    <dgm:pt modelId="{74E0D88A-D74F-4205-B7B1-968589E50EFF}" type="pres">
      <dgm:prSet presAssocID="{40485250-03FC-4F3D-8525-E468D31CFA9E}" presName="compNode" presStyleCnt="0"/>
      <dgm:spPr/>
    </dgm:pt>
    <dgm:pt modelId="{C3E90C30-F990-45F5-8183-CC2CE6343B52}" type="pres">
      <dgm:prSet presAssocID="{40485250-03FC-4F3D-8525-E468D31CFA9E}" presName="iconBgRect" presStyleLbl="bgShp" presStyleIdx="0" presStyleCnt="4"/>
      <dgm:spPr>
        <a:solidFill>
          <a:srgbClr val="FCB814"/>
        </a:solidFill>
      </dgm:spPr>
    </dgm:pt>
    <dgm:pt modelId="{F22B9173-31AC-4984-A87E-8536DE82C047}" type="pres">
      <dgm:prSet presAssocID="{40485250-03FC-4F3D-8525-E468D31CFA9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 with solid fill"/>
        </a:ext>
      </dgm:extLst>
    </dgm:pt>
    <dgm:pt modelId="{CCE4CDD2-4DB7-4E8A-8757-DFDEF40B2679}" type="pres">
      <dgm:prSet presAssocID="{40485250-03FC-4F3D-8525-E468D31CFA9E}" presName="spaceRect" presStyleCnt="0"/>
      <dgm:spPr/>
    </dgm:pt>
    <dgm:pt modelId="{E988BC79-23B4-490D-BA16-B48DC02D526A}" type="pres">
      <dgm:prSet presAssocID="{40485250-03FC-4F3D-8525-E468D31CFA9E}" presName="textRect" presStyleLbl="revTx" presStyleIdx="0" presStyleCnt="4" custLinFactNeighborX="943" custLinFactNeighborY="-3049">
        <dgm:presLayoutVars>
          <dgm:chMax val="1"/>
          <dgm:chPref val="1"/>
        </dgm:presLayoutVars>
      </dgm:prSet>
      <dgm:spPr/>
    </dgm:pt>
    <dgm:pt modelId="{4E612581-A5A3-4A3B-B2E6-BA1CBD6F8769}" type="pres">
      <dgm:prSet presAssocID="{C236CA79-D94E-49BE-A822-754316C0CA1C}" presName="sibTrans" presStyleCnt="0"/>
      <dgm:spPr/>
    </dgm:pt>
    <dgm:pt modelId="{F21C9306-0674-4D63-A38A-218A28E5015B}" type="pres">
      <dgm:prSet presAssocID="{B8CEC594-9DE6-4320-B98C-3C9F8E01C06D}" presName="compNode" presStyleCnt="0"/>
      <dgm:spPr/>
    </dgm:pt>
    <dgm:pt modelId="{F500B944-BE5A-4B80-A30F-3704038D07C6}" type="pres">
      <dgm:prSet presAssocID="{B8CEC594-9DE6-4320-B98C-3C9F8E01C06D}" presName="iconBgRect" presStyleLbl="bgShp" presStyleIdx="1" presStyleCnt="4"/>
      <dgm:spPr>
        <a:solidFill>
          <a:srgbClr val="FCB814"/>
        </a:solidFill>
      </dgm:spPr>
    </dgm:pt>
    <dgm:pt modelId="{C49EEC1B-1ECB-475C-B6D6-BEF51A235D20}" type="pres">
      <dgm:prSet presAssocID="{B8CEC594-9DE6-4320-B98C-3C9F8E01C06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 with solid fill"/>
        </a:ext>
      </dgm:extLst>
    </dgm:pt>
    <dgm:pt modelId="{4D441636-CCBD-4F0E-B83D-D8308F4EE5B1}" type="pres">
      <dgm:prSet presAssocID="{B8CEC594-9DE6-4320-B98C-3C9F8E01C06D}" presName="spaceRect" presStyleCnt="0"/>
      <dgm:spPr/>
    </dgm:pt>
    <dgm:pt modelId="{28E2A5DC-95EA-49BD-B02A-B195280633A6}" type="pres">
      <dgm:prSet presAssocID="{B8CEC594-9DE6-4320-B98C-3C9F8E01C06D}" presName="textRect" presStyleLbl="revTx" presStyleIdx="1" presStyleCnt="4" custLinFactNeighborY="-1180">
        <dgm:presLayoutVars>
          <dgm:chMax val="1"/>
          <dgm:chPref val="1"/>
        </dgm:presLayoutVars>
      </dgm:prSet>
      <dgm:spPr/>
    </dgm:pt>
    <dgm:pt modelId="{9B81E985-D107-495C-B70E-F4E74FF374E9}" type="pres">
      <dgm:prSet presAssocID="{A20D1AE2-E080-4E7A-BF0E-D94436D8266F}" presName="sibTrans" presStyleCnt="0"/>
      <dgm:spPr/>
    </dgm:pt>
    <dgm:pt modelId="{1C6062D6-8ABD-4AB8-969D-9AD419526281}" type="pres">
      <dgm:prSet presAssocID="{F0970090-12D6-43DD-8825-A81D769C04F1}" presName="compNode" presStyleCnt="0"/>
      <dgm:spPr/>
    </dgm:pt>
    <dgm:pt modelId="{4A700072-972B-4B9C-AA81-DEFDB508B026}" type="pres">
      <dgm:prSet presAssocID="{F0970090-12D6-43DD-8825-A81D769C04F1}" presName="iconBgRect" presStyleLbl="bgShp" presStyleIdx="2" presStyleCnt="4"/>
      <dgm:spPr>
        <a:solidFill>
          <a:srgbClr val="FCB814"/>
        </a:solidFill>
        <a:ln>
          <a:solidFill>
            <a:srgbClr val="FCB814"/>
          </a:solidFill>
        </a:ln>
      </dgm:spPr>
    </dgm:pt>
    <dgm:pt modelId="{BAFBDA70-1357-4D78-A854-7B681AFE4063}" type="pres">
      <dgm:prSet presAssocID="{F0970090-12D6-43DD-8825-A81D769C04F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FCB814"/>
          </a:solidFill>
        </a:ln>
      </dgm:spPr>
      <dgm:extLst>
        <a:ext uri="{E40237B7-FDA0-4F09-8148-C483321AD2D9}">
          <dgm14:cNvPr xmlns:dgm14="http://schemas.microsoft.com/office/drawing/2010/diagram" id="0" name="" descr="Gears with solid fill"/>
        </a:ext>
      </dgm:extLst>
    </dgm:pt>
    <dgm:pt modelId="{4266898D-F9E8-4F38-ACB6-9267FBBFFB4D}" type="pres">
      <dgm:prSet presAssocID="{F0970090-12D6-43DD-8825-A81D769C04F1}" presName="spaceRect" presStyleCnt="0"/>
      <dgm:spPr/>
    </dgm:pt>
    <dgm:pt modelId="{28F88A15-485D-4F5F-8ACC-7BBADDAAAB1B}" type="pres">
      <dgm:prSet presAssocID="{F0970090-12D6-43DD-8825-A81D769C04F1}" presName="textRect" presStyleLbl="revTx" presStyleIdx="2" presStyleCnt="4" custLinFactNeighborY="-2775">
        <dgm:presLayoutVars>
          <dgm:chMax val="1"/>
          <dgm:chPref val="1"/>
        </dgm:presLayoutVars>
      </dgm:prSet>
      <dgm:spPr/>
    </dgm:pt>
    <dgm:pt modelId="{47F1358A-0435-43E9-A4EE-17743A7EB81A}" type="pres">
      <dgm:prSet presAssocID="{0CA52A50-A6E6-40C7-8EBA-39A0CFF94C40}" presName="sibTrans" presStyleCnt="0"/>
      <dgm:spPr/>
    </dgm:pt>
    <dgm:pt modelId="{C844C5B4-8A12-4BC1-9D7C-27E2AE2FF761}" type="pres">
      <dgm:prSet presAssocID="{22B65A20-2FDD-48F3-B668-D0F484B7D689}" presName="compNode" presStyleCnt="0"/>
      <dgm:spPr/>
    </dgm:pt>
    <dgm:pt modelId="{AF29BC96-5623-49A5-8338-705495EDC228}" type="pres">
      <dgm:prSet presAssocID="{22B65A20-2FDD-48F3-B668-D0F484B7D689}" presName="iconBgRect" presStyleLbl="bgShp" presStyleIdx="3" presStyleCnt="4"/>
      <dgm:spPr>
        <a:solidFill>
          <a:srgbClr val="FCB814"/>
        </a:solidFill>
      </dgm:spPr>
    </dgm:pt>
    <dgm:pt modelId="{F18F4446-EDE9-4A1A-8E69-FA1649A454CE}" type="pres">
      <dgm:prSet presAssocID="{22B65A20-2FDD-48F3-B668-D0F484B7D689}" presName="iconRect" presStyleLbl="node1" presStyleIdx="3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A5A3C896-E5E3-458C-B03E-DCEDC42828F7}" type="pres">
      <dgm:prSet presAssocID="{22B65A20-2FDD-48F3-B668-D0F484B7D689}" presName="spaceRect" presStyleCnt="0"/>
      <dgm:spPr/>
    </dgm:pt>
    <dgm:pt modelId="{7D3EB550-FA24-4B33-829E-886A2B66B292}" type="pres">
      <dgm:prSet presAssocID="{22B65A20-2FDD-48F3-B668-D0F484B7D689}" presName="textRect" presStyleLbl="revTx" presStyleIdx="3" presStyleCnt="4" custScaleX="144187" custLinFactNeighborX="-1353" custLinFactNeighborY="-2683">
        <dgm:presLayoutVars>
          <dgm:chMax val="1"/>
          <dgm:chPref val="1"/>
        </dgm:presLayoutVars>
      </dgm:prSet>
      <dgm:spPr/>
    </dgm:pt>
  </dgm:ptLst>
  <dgm:cxnLst>
    <dgm:cxn modelId="{653D2B0C-982E-46B8-9AF2-504A5B42A3FD}" type="presOf" srcId="{40485250-03FC-4F3D-8525-E468D31CFA9E}" destId="{E988BC79-23B4-490D-BA16-B48DC02D526A}" srcOrd="0" destOrd="0" presId="urn:microsoft.com/office/officeart/2018/5/layout/IconCircleLabelList"/>
    <dgm:cxn modelId="{DB2C581A-225F-4AFF-888C-1BDF2CFE28EB}" type="presOf" srcId="{F0970090-12D6-43DD-8825-A81D769C04F1}" destId="{28F88A15-485D-4F5F-8ACC-7BBADDAAAB1B}" srcOrd="0" destOrd="0" presId="urn:microsoft.com/office/officeart/2018/5/layout/IconCircleLabelList"/>
    <dgm:cxn modelId="{FE5F971A-2843-419A-81A0-E9F2E758528F}" srcId="{1409CFB7-2CF5-4DF7-BF95-7EE19EE07D79}" destId="{40485250-03FC-4F3D-8525-E468D31CFA9E}" srcOrd="0" destOrd="0" parTransId="{D7973798-4C85-4D4F-9913-3F04BE976228}" sibTransId="{C236CA79-D94E-49BE-A822-754316C0CA1C}"/>
    <dgm:cxn modelId="{51773672-D3DA-4592-9C38-9D6920288ACE}" type="presOf" srcId="{1409CFB7-2CF5-4DF7-BF95-7EE19EE07D79}" destId="{19CAE333-9CAB-43CD-8B03-A5A77566C416}" srcOrd="0" destOrd="0" presId="urn:microsoft.com/office/officeart/2018/5/layout/IconCircleLabelList"/>
    <dgm:cxn modelId="{84F98258-9346-4497-9963-D5D8F97D7F11}" type="presOf" srcId="{B8CEC594-9DE6-4320-B98C-3C9F8E01C06D}" destId="{28E2A5DC-95EA-49BD-B02A-B195280633A6}" srcOrd="0" destOrd="0" presId="urn:microsoft.com/office/officeart/2018/5/layout/IconCircleLabelList"/>
    <dgm:cxn modelId="{41FC4C95-FAB6-43A0-B7B8-C37DAD59C5FB}" srcId="{1409CFB7-2CF5-4DF7-BF95-7EE19EE07D79}" destId="{F0970090-12D6-43DD-8825-A81D769C04F1}" srcOrd="2" destOrd="0" parTransId="{EAAED18C-EC15-45A6-8F15-5E1FFE84B37D}" sibTransId="{0CA52A50-A6E6-40C7-8EBA-39A0CFF94C40}"/>
    <dgm:cxn modelId="{C758E2A6-0860-4224-B40F-EECC4C61615F}" srcId="{1409CFB7-2CF5-4DF7-BF95-7EE19EE07D79}" destId="{B8CEC594-9DE6-4320-B98C-3C9F8E01C06D}" srcOrd="1" destOrd="0" parTransId="{3769A5B0-AA9D-4C95-8E45-63F6A0B307A3}" sibTransId="{A20D1AE2-E080-4E7A-BF0E-D94436D8266F}"/>
    <dgm:cxn modelId="{EFFFD7F1-1415-4307-9946-F5E520FA0E5C}" srcId="{1409CFB7-2CF5-4DF7-BF95-7EE19EE07D79}" destId="{22B65A20-2FDD-48F3-B668-D0F484B7D689}" srcOrd="3" destOrd="0" parTransId="{DF7960F0-6F5F-42E1-B7A6-26730AC28FCF}" sibTransId="{CBCE2E40-82C7-4B4A-BC6F-42707F1BF68C}"/>
    <dgm:cxn modelId="{774CCAFA-7D54-4C45-A520-E0F59EB68928}" type="presOf" srcId="{22B65A20-2FDD-48F3-B668-D0F484B7D689}" destId="{7D3EB550-FA24-4B33-829E-886A2B66B292}" srcOrd="0" destOrd="0" presId="urn:microsoft.com/office/officeart/2018/5/layout/IconCircleLabelList"/>
    <dgm:cxn modelId="{B830FB45-4185-4DDF-AE8E-3F4320B51DAA}" type="presParOf" srcId="{19CAE333-9CAB-43CD-8B03-A5A77566C416}" destId="{74E0D88A-D74F-4205-B7B1-968589E50EFF}" srcOrd="0" destOrd="0" presId="urn:microsoft.com/office/officeart/2018/5/layout/IconCircleLabelList"/>
    <dgm:cxn modelId="{B6B7DE4E-3550-4539-ACCB-BB95A1D628CC}" type="presParOf" srcId="{74E0D88A-D74F-4205-B7B1-968589E50EFF}" destId="{C3E90C30-F990-45F5-8183-CC2CE6343B52}" srcOrd="0" destOrd="0" presId="urn:microsoft.com/office/officeart/2018/5/layout/IconCircleLabelList"/>
    <dgm:cxn modelId="{2035F6EB-665F-46FA-A389-DDB1B656A1DB}" type="presParOf" srcId="{74E0D88A-D74F-4205-B7B1-968589E50EFF}" destId="{F22B9173-31AC-4984-A87E-8536DE82C047}" srcOrd="1" destOrd="0" presId="urn:microsoft.com/office/officeart/2018/5/layout/IconCircleLabelList"/>
    <dgm:cxn modelId="{3B9D88EC-65F3-43D0-8FE8-B50FE4ECA908}" type="presParOf" srcId="{74E0D88A-D74F-4205-B7B1-968589E50EFF}" destId="{CCE4CDD2-4DB7-4E8A-8757-DFDEF40B2679}" srcOrd="2" destOrd="0" presId="urn:microsoft.com/office/officeart/2018/5/layout/IconCircleLabelList"/>
    <dgm:cxn modelId="{CB78F32A-0DDF-4753-BE9B-7A90B08F7E66}" type="presParOf" srcId="{74E0D88A-D74F-4205-B7B1-968589E50EFF}" destId="{E988BC79-23B4-490D-BA16-B48DC02D526A}" srcOrd="3" destOrd="0" presId="urn:microsoft.com/office/officeart/2018/5/layout/IconCircleLabelList"/>
    <dgm:cxn modelId="{82614B85-E166-439A-9A49-136CF582A636}" type="presParOf" srcId="{19CAE333-9CAB-43CD-8B03-A5A77566C416}" destId="{4E612581-A5A3-4A3B-B2E6-BA1CBD6F8769}" srcOrd="1" destOrd="0" presId="urn:microsoft.com/office/officeart/2018/5/layout/IconCircleLabelList"/>
    <dgm:cxn modelId="{3C5F9870-7DBD-4939-8FE3-453F580CE861}" type="presParOf" srcId="{19CAE333-9CAB-43CD-8B03-A5A77566C416}" destId="{F21C9306-0674-4D63-A38A-218A28E5015B}" srcOrd="2" destOrd="0" presId="urn:microsoft.com/office/officeart/2018/5/layout/IconCircleLabelList"/>
    <dgm:cxn modelId="{FAD2ED24-A81E-4CE6-9F4D-EBD66D81F83E}" type="presParOf" srcId="{F21C9306-0674-4D63-A38A-218A28E5015B}" destId="{F500B944-BE5A-4B80-A30F-3704038D07C6}" srcOrd="0" destOrd="0" presId="urn:microsoft.com/office/officeart/2018/5/layout/IconCircleLabelList"/>
    <dgm:cxn modelId="{0E0497C5-47E3-4221-8D1B-BF1AE61E5A04}" type="presParOf" srcId="{F21C9306-0674-4D63-A38A-218A28E5015B}" destId="{C49EEC1B-1ECB-475C-B6D6-BEF51A235D20}" srcOrd="1" destOrd="0" presId="urn:microsoft.com/office/officeart/2018/5/layout/IconCircleLabelList"/>
    <dgm:cxn modelId="{A2124EC0-78CF-4D92-AB2E-A2B25D3E35F7}" type="presParOf" srcId="{F21C9306-0674-4D63-A38A-218A28E5015B}" destId="{4D441636-CCBD-4F0E-B83D-D8308F4EE5B1}" srcOrd="2" destOrd="0" presId="urn:microsoft.com/office/officeart/2018/5/layout/IconCircleLabelList"/>
    <dgm:cxn modelId="{856F5658-B32F-4269-94C0-6B3418BD18A1}" type="presParOf" srcId="{F21C9306-0674-4D63-A38A-218A28E5015B}" destId="{28E2A5DC-95EA-49BD-B02A-B195280633A6}" srcOrd="3" destOrd="0" presId="urn:microsoft.com/office/officeart/2018/5/layout/IconCircleLabelList"/>
    <dgm:cxn modelId="{936A445B-D7AA-4C41-B736-0445BD254447}" type="presParOf" srcId="{19CAE333-9CAB-43CD-8B03-A5A77566C416}" destId="{9B81E985-D107-495C-B70E-F4E74FF374E9}" srcOrd="3" destOrd="0" presId="urn:microsoft.com/office/officeart/2018/5/layout/IconCircleLabelList"/>
    <dgm:cxn modelId="{82AF4874-4E35-4398-A864-C7D68E74905E}" type="presParOf" srcId="{19CAE333-9CAB-43CD-8B03-A5A77566C416}" destId="{1C6062D6-8ABD-4AB8-969D-9AD419526281}" srcOrd="4" destOrd="0" presId="urn:microsoft.com/office/officeart/2018/5/layout/IconCircleLabelList"/>
    <dgm:cxn modelId="{BB0EE974-2C8F-40D0-87A2-A3D181D9C5A3}" type="presParOf" srcId="{1C6062D6-8ABD-4AB8-969D-9AD419526281}" destId="{4A700072-972B-4B9C-AA81-DEFDB508B026}" srcOrd="0" destOrd="0" presId="urn:microsoft.com/office/officeart/2018/5/layout/IconCircleLabelList"/>
    <dgm:cxn modelId="{1E2A397D-CA2F-4BCD-AED3-B0A5D6237C0F}" type="presParOf" srcId="{1C6062D6-8ABD-4AB8-969D-9AD419526281}" destId="{BAFBDA70-1357-4D78-A854-7B681AFE4063}" srcOrd="1" destOrd="0" presId="urn:microsoft.com/office/officeart/2018/5/layout/IconCircleLabelList"/>
    <dgm:cxn modelId="{73ED6FF3-A90D-4D14-AEC7-8BB4D7716E2A}" type="presParOf" srcId="{1C6062D6-8ABD-4AB8-969D-9AD419526281}" destId="{4266898D-F9E8-4F38-ACB6-9267FBBFFB4D}" srcOrd="2" destOrd="0" presId="urn:microsoft.com/office/officeart/2018/5/layout/IconCircleLabelList"/>
    <dgm:cxn modelId="{4D74F1A5-0499-4393-8873-2100CC8A9B01}" type="presParOf" srcId="{1C6062D6-8ABD-4AB8-969D-9AD419526281}" destId="{28F88A15-485D-4F5F-8ACC-7BBADDAAAB1B}" srcOrd="3" destOrd="0" presId="urn:microsoft.com/office/officeart/2018/5/layout/IconCircleLabelList"/>
    <dgm:cxn modelId="{29EA653C-CAC2-4FA6-A12F-AA7101EB12BD}" type="presParOf" srcId="{19CAE333-9CAB-43CD-8B03-A5A77566C416}" destId="{47F1358A-0435-43E9-A4EE-17743A7EB81A}" srcOrd="5" destOrd="0" presId="urn:microsoft.com/office/officeart/2018/5/layout/IconCircleLabelList"/>
    <dgm:cxn modelId="{451AB61E-928A-46FA-8004-17418DC2414A}" type="presParOf" srcId="{19CAE333-9CAB-43CD-8B03-A5A77566C416}" destId="{C844C5B4-8A12-4BC1-9D7C-27E2AE2FF761}" srcOrd="6" destOrd="0" presId="urn:microsoft.com/office/officeart/2018/5/layout/IconCircleLabelList"/>
    <dgm:cxn modelId="{085FF036-70CA-4EC7-951D-304C1722C835}" type="presParOf" srcId="{C844C5B4-8A12-4BC1-9D7C-27E2AE2FF761}" destId="{AF29BC96-5623-49A5-8338-705495EDC228}" srcOrd="0" destOrd="0" presId="urn:microsoft.com/office/officeart/2018/5/layout/IconCircleLabelList"/>
    <dgm:cxn modelId="{DAEE677D-8F23-49FF-BCEF-60B46548F038}" type="presParOf" srcId="{C844C5B4-8A12-4BC1-9D7C-27E2AE2FF761}" destId="{F18F4446-EDE9-4A1A-8E69-FA1649A454CE}" srcOrd="1" destOrd="0" presId="urn:microsoft.com/office/officeart/2018/5/layout/IconCircleLabelList"/>
    <dgm:cxn modelId="{9CCA8AD3-DF41-4680-86D1-EDD58C87CBA5}" type="presParOf" srcId="{C844C5B4-8A12-4BC1-9D7C-27E2AE2FF761}" destId="{A5A3C896-E5E3-458C-B03E-DCEDC42828F7}" srcOrd="2" destOrd="0" presId="urn:microsoft.com/office/officeart/2018/5/layout/IconCircleLabelList"/>
    <dgm:cxn modelId="{8A93C2A9-C083-4EFF-99DB-8DF26D3D09DA}" type="presParOf" srcId="{C844C5B4-8A12-4BC1-9D7C-27E2AE2FF761}" destId="{7D3EB550-FA24-4B33-829E-886A2B66B29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E2DB3F-519C-43CE-9F63-481E75E8A1C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0D0B90-2839-4111-8C6B-E8B15D1F33BC}">
      <dgm:prSet custT="1"/>
      <dgm:spPr>
        <a:noFill/>
      </dgm:spPr>
      <dgm:t>
        <a:bodyPr/>
        <a:lstStyle/>
        <a:p>
          <a:pPr algn="l"/>
          <a:r>
            <a:rPr lang="en-GB" sz="2400" b="1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Accommodation </a:t>
          </a:r>
          <a:endParaRPr lang="lv-LV" sz="2400" b="1" noProof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l"/>
          <a:r>
            <a:rPr lang="en-GB" sz="2400" b="1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€85 – €400</a:t>
          </a:r>
        </a:p>
      </dgm:t>
    </dgm:pt>
    <dgm:pt modelId="{0606DB7E-7BF0-4BDE-AC01-0B9AC7BDD1FF}" type="parTrans" cxnId="{08B75A15-BB0E-4489-A210-867C8B5FA7C3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05ABD32-40BE-42D0-875B-7D8A7037BB77}" type="sibTrans" cxnId="{08B75A15-BB0E-4489-A210-867C8B5FA7C3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C164B34-C8D3-4E57-9AA0-ED778FF34971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n-GB" sz="2400" b="1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Public transport </a:t>
          </a:r>
          <a:endParaRPr lang="lv-LV" sz="2400" b="1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l"/>
          <a:r>
            <a:rPr lang="en-GB" sz="2400" b="1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€12 – €30</a:t>
          </a:r>
        </a:p>
      </dgm:t>
    </dgm:pt>
    <dgm:pt modelId="{BB7930A1-331F-442E-AE53-BCBB16DE9CE0}" type="parTrans" cxnId="{F73B57E7-E8D1-486D-814F-814AB00BC537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D5CC90D-F8AC-4508-B357-A4B45A6B885E}" type="sibTrans" cxnId="{F73B57E7-E8D1-486D-814F-814AB00BC537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674C6AD-E124-4EBE-8E79-610356EFE13D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n-GB" sz="2400" b="1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Food </a:t>
          </a:r>
          <a:endParaRPr lang="lv-LV" sz="2400" b="1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l"/>
          <a:r>
            <a:rPr lang="en-GB" sz="2400" b="1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</a:t>
          </a:r>
          <a:r>
            <a:rPr lang="lv-LV" sz="2400" b="1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</a:t>
          </a:r>
          <a:r>
            <a:rPr lang="en-GB" sz="2400" b="1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0 – €</a:t>
          </a:r>
          <a:r>
            <a:rPr lang="lv-LV" sz="2400" b="1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30</a:t>
          </a:r>
          <a:r>
            <a:rPr lang="en-GB" sz="2400" b="1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0</a:t>
          </a:r>
        </a:p>
      </dgm:t>
    </dgm:pt>
    <dgm:pt modelId="{047DA058-0F05-4D61-A0F3-80E8BFE1FC7A}" type="parTrans" cxnId="{24FF705D-D831-406C-9CE8-2BEAF092FD20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302AB49-CAEE-43D6-B96D-7AC1294BF601}" type="sibTrans" cxnId="{24FF705D-D831-406C-9CE8-2BEAF092FD20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FCC09A9-4EE8-4245-B40A-F296146CC6EA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n-GB" sz="2400" b="1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Leisure &amp; Entertainment </a:t>
          </a:r>
          <a:endParaRPr lang="lv-LV" sz="2400" b="1" noProof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l"/>
          <a:r>
            <a:rPr lang="en-GB" sz="2400" b="1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€7 – €50</a:t>
          </a:r>
        </a:p>
      </dgm:t>
    </dgm:pt>
    <dgm:pt modelId="{581A2914-9131-4189-AFC3-EDCE5EC75242}" type="parTrans" cxnId="{786159B3-3219-4BD0-85EB-B86966089011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0BFF9FD-1FEF-40DD-8F40-8F0B6AAD49CA}" type="sibTrans" cxnId="{786159B3-3219-4BD0-85EB-B86966089011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16F7439-C338-475A-81C8-AA89BF610D9C}">
      <dgm:prSet custT="1"/>
      <dgm:spPr>
        <a:noFill/>
        <a:ln>
          <a:noFill/>
        </a:ln>
      </dgm:spPr>
      <dgm:t>
        <a:bodyPr/>
        <a:lstStyle/>
        <a:p>
          <a:pPr algn="l"/>
          <a:r>
            <a:rPr lang="en-GB" sz="2400" b="1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Health insurance </a:t>
          </a:r>
          <a:endParaRPr lang="lv-LV" sz="2400" b="1" noProof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l"/>
          <a:r>
            <a:rPr lang="en-GB" sz="2400" b="1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€50</a:t>
          </a:r>
        </a:p>
      </dgm:t>
    </dgm:pt>
    <dgm:pt modelId="{F1FE9377-D19A-427F-89A4-D97E00CA74D1}" type="parTrans" cxnId="{53D040FF-8A9D-44D7-BD69-7284084FBA7C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499859B-5CA5-440A-AC6C-31D198283362}" type="sibTrans" cxnId="{53D040FF-8A9D-44D7-BD69-7284084FBA7C}">
      <dgm:prSet/>
      <dgm:spPr/>
      <dgm:t>
        <a:bodyPr/>
        <a:lstStyle/>
        <a:p>
          <a:endParaRPr lang="en-GB" sz="2400" b="1" noProof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E356CB5-4AC8-4B63-92FC-0F65D7B38DCD}" type="pres">
      <dgm:prSet presAssocID="{59E2DB3F-519C-43CE-9F63-481E75E8A1C9}" presName="linearFlow" presStyleCnt="0">
        <dgm:presLayoutVars>
          <dgm:dir/>
          <dgm:resizeHandles val="exact"/>
        </dgm:presLayoutVars>
      </dgm:prSet>
      <dgm:spPr/>
    </dgm:pt>
    <dgm:pt modelId="{E1694BA6-BE82-4A98-8737-608DE9A562CF}" type="pres">
      <dgm:prSet presAssocID="{470D0B90-2839-4111-8C6B-E8B15D1F33BC}" presName="composite" presStyleCnt="0"/>
      <dgm:spPr/>
    </dgm:pt>
    <dgm:pt modelId="{B60B9E6A-8488-4F24-98EB-DBF3ED6367B3}" type="pres">
      <dgm:prSet presAssocID="{470D0B90-2839-4111-8C6B-E8B15D1F33BC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 with solid fill"/>
        </a:ext>
      </dgm:extLst>
    </dgm:pt>
    <dgm:pt modelId="{654760E9-5A8D-4CC0-BD88-6527DF4804E7}" type="pres">
      <dgm:prSet presAssocID="{470D0B90-2839-4111-8C6B-E8B15D1F33BC}" presName="txShp" presStyleLbl="node1" presStyleIdx="0" presStyleCnt="5">
        <dgm:presLayoutVars>
          <dgm:bulletEnabled val="1"/>
        </dgm:presLayoutVars>
      </dgm:prSet>
      <dgm:spPr/>
    </dgm:pt>
    <dgm:pt modelId="{598E6BCD-1142-4281-B34D-4B0F4EB26AFF}" type="pres">
      <dgm:prSet presAssocID="{405ABD32-40BE-42D0-875B-7D8A7037BB77}" presName="spacing" presStyleCnt="0"/>
      <dgm:spPr/>
    </dgm:pt>
    <dgm:pt modelId="{BC0414AC-0AC5-48FF-AB0F-2C17A79AC689}" type="pres">
      <dgm:prSet presAssocID="{6C164B34-C8D3-4E57-9AA0-ED778FF34971}" presName="composite" presStyleCnt="0"/>
      <dgm:spPr/>
    </dgm:pt>
    <dgm:pt modelId="{A8FCA54F-5073-4AFE-8345-7F3415915ED1}" type="pres">
      <dgm:prSet presAssocID="{6C164B34-C8D3-4E57-9AA0-ED778FF34971}" presName="imgShp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CD1F03A3-6591-40EB-886E-582C8D7693B2}" type="pres">
      <dgm:prSet presAssocID="{6C164B34-C8D3-4E57-9AA0-ED778FF34971}" presName="txShp" presStyleLbl="node1" presStyleIdx="1" presStyleCnt="5">
        <dgm:presLayoutVars>
          <dgm:bulletEnabled val="1"/>
        </dgm:presLayoutVars>
      </dgm:prSet>
      <dgm:spPr/>
    </dgm:pt>
    <dgm:pt modelId="{94D9BC93-6E7A-466E-8418-02D53A238660}" type="pres">
      <dgm:prSet presAssocID="{1D5CC90D-F8AC-4508-B357-A4B45A6B885E}" presName="spacing" presStyleCnt="0"/>
      <dgm:spPr/>
    </dgm:pt>
    <dgm:pt modelId="{68A2F76B-AB9F-48DF-93CE-5BB26B913A9C}" type="pres">
      <dgm:prSet presAssocID="{8674C6AD-E124-4EBE-8E79-610356EFE13D}" presName="composite" presStyleCnt="0"/>
      <dgm:spPr/>
    </dgm:pt>
    <dgm:pt modelId="{30FCCB22-6A96-49FE-88DC-84B4EE01870F}" type="pres">
      <dgm:prSet presAssocID="{8674C6AD-E124-4EBE-8E79-610356EFE13D}" presName="imgShp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2F03F9D3-E473-434F-94BC-BB35C3D58C78}" type="pres">
      <dgm:prSet presAssocID="{8674C6AD-E124-4EBE-8E79-610356EFE13D}" presName="txShp" presStyleLbl="node1" presStyleIdx="2" presStyleCnt="5">
        <dgm:presLayoutVars>
          <dgm:bulletEnabled val="1"/>
        </dgm:presLayoutVars>
      </dgm:prSet>
      <dgm:spPr/>
    </dgm:pt>
    <dgm:pt modelId="{1EB9D846-3FD7-43C4-A951-0560FB541F6A}" type="pres">
      <dgm:prSet presAssocID="{A302AB49-CAEE-43D6-B96D-7AC1294BF601}" presName="spacing" presStyleCnt="0"/>
      <dgm:spPr/>
    </dgm:pt>
    <dgm:pt modelId="{EA7F84B0-5F25-4392-973B-BDA96E2EA6AA}" type="pres">
      <dgm:prSet presAssocID="{BFCC09A9-4EE8-4245-B40A-F296146CC6EA}" presName="composite" presStyleCnt="0"/>
      <dgm:spPr/>
    </dgm:pt>
    <dgm:pt modelId="{7E040A03-B980-48D5-A49B-40968511005B}" type="pres">
      <dgm:prSet presAssocID="{BFCC09A9-4EE8-4245-B40A-F296146CC6EA}" presName="imgShp" presStyleLbl="fgImgPlac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 with solid fill"/>
        </a:ext>
      </dgm:extLst>
    </dgm:pt>
    <dgm:pt modelId="{D6DEDAA3-8B49-409E-82D1-81A3968EBDD3}" type="pres">
      <dgm:prSet presAssocID="{BFCC09A9-4EE8-4245-B40A-F296146CC6EA}" presName="txShp" presStyleLbl="node1" presStyleIdx="3" presStyleCnt="5">
        <dgm:presLayoutVars>
          <dgm:bulletEnabled val="1"/>
        </dgm:presLayoutVars>
      </dgm:prSet>
      <dgm:spPr/>
    </dgm:pt>
    <dgm:pt modelId="{21311B30-9767-4F44-9B5A-DE9DDB77AFBD}" type="pres">
      <dgm:prSet presAssocID="{E0BFF9FD-1FEF-40DD-8F40-8F0B6AAD49CA}" presName="spacing" presStyleCnt="0"/>
      <dgm:spPr/>
    </dgm:pt>
    <dgm:pt modelId="{847F9FED-60F3-4406-9024-68EB01B953B3}" type="pres">
      <dgm:prSet presAssocID="{A16F7439-C338-475A-81C8-AA89BF610D9C}" presName="composite" presStyleCnt="0"/>
      <dgm:spPr/>
    </dgm:pt>
    <dgm:pt modelId="{591AAC7F-44ED-49D4-96B0-12C060F1F657}" type="pres">
      <dgm:prSet presAssocID="{A16F7439-C338-475A-81C8-AA89BF610D9C}" presName="imgShp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 with solid fill"/>
        </a:ext>
      </dgm:extLst>
    </dgm:pt>
    <dgm:pt modelId="{4250F2A5-3E83-42C4-9F71-6A19D1FE5390}" type="pres">
      <dgm:prSet presAssocID="{A16F7439-C338-475A-81C8-AA89BF610D9C}" presName="txShp" presStyleLbl="node1" presStyleIdx="4" presStyleCnt="5">
        <dgm:presLayoutVars>
          <dgm:bulletEnabled val="1"/>
        </dgm:presLayoutVars>
      </dgm:prSet>
      <dgm:spPr/>
    </dgm:pt>
  </dgm:ptLst>
  <dgm:cxnLst>
    <dgm:cxn modelId="{08B75A15-BB0E-4489-A210-867C8B5FA7C3}" srcId="{59E2DB3F-519C-43CE-9F63-481E75E8A1C9}" destId="{470D0B90-2839-4111-8C6B-E8B15D1F33BC}" srcOrd="0" destOrd="0" parTransId="{0606DB7E-7BF0-4BDE-AC01-0B9AC7BDD1FF}" sibTransId="{405ABD32-40BE-42D0-875B-7D8A7037BB77}"/>
    <dgm:cxn modelId="{CB3D6E1F-2282-4F8A-87C7-30BE67F2A77E}" type="presOf" srcId="{6C164B34-C8D3-4E57-9AA0-ED778FF34971}" destId="{CD1F03A3-6591-40EB-886E-582C8D7693B2}" srcOrd="0" destOrd="0" presId="urn:microsoft.com/office/officeart/2005/8/layout/vList3"/>
    <dgm:cxn modelId="{CBB5DA33-23CD-4701-9BCD-B775D8DAC8B1}" type="presOf" srcId="{470D0B90-2839-4111-8C6B-E8B15D1F33BC}" destId="{654760E9-5A8D-4CC0-BD88-6527DF4804E7}" srcOrd="0" destOrd="0" presId="urn:microsoft.com/office/officeart/2005/8/layout/vList3"/>
    <dgm:cxn modelId="{24FF705D-D831-406C-9CE8-2BEAF092FD20}" srcId="{59E2DB3F-519C-43CE-9F63-481E75E8A1C9}" destId="{8674C6AD-E124-4EBE-8E79-610356EFE13D}" srcOrd="2" destOrd="0" parTransId="{047DA058-0F05-4D61-A0F3-80E8BFE1FC7A}" sibTransId="{A302AB49-CAEE-43D6-B96D-7AC1294BF601}"/>
    <dgm:cxn modelId="{21EE6298-A777-493B-92F4-F46A0F02BE0A}" type="presOf" srcId="{BFCC09A9-4EE8-4245-B40A-F296146CC6EA}" destId="{D6DEDAA3-8B49-409E-82D1-81A3968EBDD3}" srcOrd="0" destOrd="0" presId="urn:microsoft.com/office/officeart/2005/8/layout/vList3"/>
    <dgm:cxn modelId="{786159B3-3219-4BD0-85EB-B86966089011}" srcId="{59E2DB3F-519C-43CE-9F63-481E75E8A1C9}" destId="{BFCC09A9-4EE8-4245-B40A-F296146CC6EA}" srcOrd="3" destOrd="0" parTransId="{581A2914-9131-4189-AFC3-EDCE5EC75242}" sibTransId="{E0BFF9FD-1FEF-40DD-8F40-8F0B6AAD49CA}"/>
    <dgm:cxn modelId="{834155BE-686B-4E6E-A1C5-12CF512535EB}" type="presOf" srcId="{59E2DB3F-519C-43CE-9F63-481E75E8A1C9}" destId="{4E356CB5-4AC8-4B63-92FC-0F65D7B38DCD}" srcOrd="0" destOrd="0" presId="urn:microsoft.com/office/officeart/2005/8/layout/vList3"/>
    <dgm:cxn modelId="{9C720AC8-8E34-4865-811B-2E6606A593A6}" type="presOf" srcId="{A16F7439-C338-475A-81C8-AA89BF610D9C}" destId="{4250F2A5-3E83-42C4-9F71-6A19D1FE5390}" srcOrd="0" destOrd="0" presId="urn:microsoft.com/office/officeart/2005/8/layout/vList3"/>
    <dgm:cxn modelId="{6F7924D7-5154-4ADB-89DC-F3C4AC076D84}" type="presOf" srcId="{8674C6AD-E124-4EBE-8E79-610356EFE13D}" destId="{2F03F9D3-E473-434F-94BC-BB35C3D58C78}" srcOrd="0" destOrd="0" presId="urn:microsoft.com/office/officeart/2005/8/layout/vList3"/>
    <dgm:cxn modelId="{F73B57E7-E8D1-486D-814F-814AB00BC537}" srcId="{59E2DB3F-519C-43CE-9F63-481E75E8A1C9}" destId="{6C164B34-C8D3-4E57-9AA0-ED778FF34971}" srcOrd="1" destOrd="0" parTransId="{BB7930A1-331F-442E-AE53-BCBB16DE9CE0}" sibTransId="{1D5CC90D-F8AC-4508-B357-A4B45A6B885E}"/>
    <dgm:cxn modelId="{53D040FF-8A9D-44D7-BD69-7284084FBA7C}" srcId="{59E2DB3F-519C-43CE-9F63-481E75E8A1C9}" destId="{A16F7439-C338-475A-81C8-AA89BF610D9C}" srcOrd="4" destOrd="0" parTransId="{F1FE9377-D19A-427F-89A4-D97E00CA74D1}" sibTransId="{D499859B-5CA5-440A-AC6C-31D198283362}"/>
    <dgm:cxn modelId="{CDDBDD1D-7FDF-49C5-97A6-F568D87A76B4}" type="presParOf" srcId="{4E356CB5-4AC8-4B63-92FC-0F65D7B38DCD}" destId="{E1694BA6-BE82-4A98-8737-608DE9A562CF}" srcOrd="0" destOrd="0" presId="urn:microsoft.com/office/officeart/2005/8/layout/vList3"/>
    <dgm:cxn modelId="{83FBC1CE-98C0-4BC6-BBBC-69577EEA83AF}" type="presParOf" srcId="{E1694BA6-BE82-4A98-8737-608DE9A562CF}" destId="{B60B9E6A-8488-4F24-98EB-DBF3ED6367B3}" srcOrd="0" destOrd="0" presId="urn:microsoft.com/office/officeart/2005/8/layout/vList3"/>
    <dgm:cxn modelId="{3E348DFC-1E11-4A21-A8B9-4BBFCF9CE31F}" type="presParOf" srcId="{E1694BA6-BE82-4A98-8737-608DE9A562CF}" destId="{654760E9-5A8D-4CC0-BD88-6527DF4804E7}" srcOrd="1" destOrd="0" presId="urn:microsoft.com/office/officeart/2005/8/layout/vList3"/>
    <dgm:cxn modelId="{ADE02BE6-8A77-4FA4-B7D6-677659FC7287}" type="presParOf" srcId="{4E356CB5-4AC8-4B63-92FC-0F65D7B38DCD}" destId="{598E6BCD-1142-4281-B34D-4B0F4EB26AFF}" srcOrd="1" destOrd="0" presId="urn:microsoft.com/office/officeart/2005/8/layout/vList3"/>
    <dgm:cxn modelId="{1AF17186-0E4D-4C73-A9B1-A9B0E2232604}" type="presParOf" srcId="{4E356CB5-4AC8-4B63-92FC-0F65D7B38DCD}" destId="{BC0414AC-0AC5-48FF-AB0F-2C17A79AC689}" srcOrd="2" destOrd="0" presId="urn:microsoft.com/office/officeart/2005/8/layout/vList3"/>
    <dgm:cxn modelId="{500AA02A-1178-4ABD-894B-FF0FD56ECF13}" type="presParOf" srcId="{BC0414AC-0AC5-48FF-AB0F-2C17A79AC689}" destId="{A8FCA54F-5073-4AFE-8345-7F3415915ED1}" srcOrd="0" destOrd="0" presId="urn:microsoft.com/office/officeart/2005/8/layout/vList3"/>
    <dgm:cxn modelId="{E24B0220-A13B-49DA-A8A5-33F1A6D95F13}" type="presParOf" srcId="{BC0414AC-0AC5-48FF-AB0F-2C17A79AC689}" destId="{CD1F03A3-6591-40EB-886E-582C8D7693B2}" srcOrd="1" destOrd="0" presId="urn:microsoft.com/office/officeart/2005/8/layout/vList3"/>
    <dgm:cxn modelId="{CFC939C5-C5A5-4CF1-9C98-6625AA96C96E}" type="presParOf" srcId="{4E356CB5-4AC8-4B63-92FC-0F65D7B38DCD}" destId="{94D9BC93-6E7A-466E-8418-02D53A238660}" srcOrd="3" destOrd="0" presId="urn:microsoft.com/office/officeart/2005/8/layout/vList3"/>
    <dgm:cxn modelId="{74D96B31-7B40-4A53-ABB7-B36FC09B574F}" type="presParOf" srcId="{4E356CB5-4AC8-4B63-92FC-0F65D7B38DCD}" destId="{68A2F76B-AB9F-48DF-93CE-5BB26B913A9C}" srcOrd="4" destOrd="0" presId="urn:microsoft.com/office/officeart/2005/8/layout/vList3"/>
    <dgm:cxn modelId="{38F6AB87-5640-407C-B5C6-0FB023C46B9E}" type="presParOf" srcId="{68A2F76B-AB9F-48DF-93CE-5BB26B913A9C}" destId="{30FCCB22-6A96-49FE-88DC-84B4EE01870F}" srcOrd="0" destOrd="0" presId="urn:microsoft.com/office/officeart/2005/8/layout/vList3"/>
    <dgm:cxn modelId="{6E4EA569-2033-49E4-948A-10C49CCBCA15}" type="presParOf" srcId="{68A2F76B-AB9F-48DF-93CE-5BB26B913A9C}" destId="{2F03F9D3-E473-434F-94BC-BB35C3D58C78}" srcOrd="1" destOrd="0" presId="urn:microsoft.com/office/officeart/2005/8/layout/vList3"/>
    <dgm:cxn modelId="{7C88F59D-6A25-484C-8E8E-DEE7DACAB57E}" type="presParOf" srcId="{4E356CB5-4AC8-4B63-92FC-0F65D7B38DCD}" destId="{1EB9D846-3FD7-43C4-A951-0560FB541F6A}" srcOrd="5" destOrd="0" presId="urn:microsoft.com/office/officeart/2005/8/layout/vList3"/>
    <dgm:cxn modelId="{88748C54-DEF8-48A6-BA70-DAB954024A97}" type="presParOf" srcId="{4E356CB5-4AC8-4B63-92FC-0F65D7B38DCD}" destId="{EA7F84B0-5F25-4392-973B-BDA96E2EA6AA}" srcOrd="6" destOrd="0" presId="urn:microsoft.com/office/officeart/2005/8/layout/vList3"/>
    <dgm:cxn modelId="{9622645F-5B7E-43E6-8B74-5BCCC0FADC56}" type="presParOf" srcId="{EA7F84B0-5F25-4392-973B-BDA96E2EA6AA}" destId="{7E040A03-B980-48D5-A49B-40968511005B}" srcOrd="0" destOrd="0" presId="urn:microsoft.com/office/officeart/2005/8/layout/vList3"/>
    <dgm:cxn modelId="{1464F452-3B7E-4BD5-BA37-F3FF861D6DAB}" type="presParOf" srcId="{EA7F84B0-5F25-4392-973B-BDA96E2EA6AA}" destId="{D6DEDAA3-8B49-409E-82D1-81A3968EBDD3}" srcOrd="1" destOrd="0" presId="urn:microsoft.com/office/officeart/2005/8/layout/vList3"/>
    <dgm:cxn modelId="{499FB2B2-2785-47AE-A8E2-3CA4316D349B}" type="presParOf" srcId="{4E356CB5-4AC8-4B63-92FC-0F65D7B38DCD}" destId="{21311B30-9767-4F44-9B5A-DE9DDB77AFBD}" srcOrd="7" destOrd="0" presId="urn:microsoft.com/office/officeart/2005/8/layout/vList3"/>
    <dgm:cxn modelId="{E83E981A-FA8C-4F89-A39D-190C55189A8A}" type="presParOf" srcId="{4E356CB5-4AC8-4B63-92FC-0F65D7B38DCD}" destId="{847F9FED-60F3-4406-9024-68EB01B953B3}" srcOrd="8" destOrd="0" presId="urn:microsoft.com/office/officeart/2005/8/layout/vList3"/>
    <dgm:cxn modelId="{169D9DD5-48BE-43AA-8BFE-8B24E98B6004}" type="presParOf" srcId="{847F9FED-60F3-4406-9024-68EB01B953B3}" destId="{591AAC7F-44ED-49D4-96B0-12C060F1F657}" srcOrd="0" destOrd="0" presId="urn:microsoft.com/office/officeart/2005/8/layout/vList3"/>
    <dgm:cxn modelId="{ABFAAE72-AA14-492E-B76B-98CB534D2AE1}" type="presParOf" srcId="{847F9FED-60F3-4406-9024-68EB01B953B3}" destId="{4250F2A5-3E83-42C4-9F71-6A19D1FE539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5EBB20-8A94-4B07-8F76-D638F646B0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3DCB11-89F7-4FBB-BAD3-6F4EA5CADCB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up to 10 months for Bachelor's and Master's</a:t>
          </a:r>
        </a:p>
      </dgm:t>
    </dgm:pt>
    <dgm:pt modelId="{5C42CF2E-A204-42AF-B089-BED14AFC1C2E}" type="parTrans" cxnId="{6F8007E4-7F6A-410C-8722-36A7D7950578}">
      <dgm:prSet/>
      <dgm:spPr/>
      <dgm:t>
        <a:bodyPr/>
        <a:lstStyle/>
        <a:p>
          <a:endParaRPr lang="en-US" sz="320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F1D9E17-FE71-4E78-893F-DE0A37062BD5}" type="sibTrans" cxnId="{6F8007E4-7F6A-410C-8722-36A7D7950578}">
      <dgm:prSet/>
      <dgm:spPr/>
      <dgm:t>
        <a:bodyPr/>
        <a:lstStyle/>
        <a:p>
          <a:endParaRPr lang="en-US" sz="320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3238F4E-0101-49DF-9E15-7F5932668F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up to 11 months for PhD </a:t>
          </a:r>
        </a:p>
      </dgm:t>
    </dgm:pt>
    <dgm:pt modelId="{305B923D-3833-4DEF-BDCD-8916BC1B355E}" type="parTrans" cxnId="{A97D1778-9CD9-49C1-A1AC-88CD861ED853}">
      <dgm:prSet/>
      <dgm:spPr/>
      <dgm:t>
        <a:bodyPr/>
        <a:lstStyle/>
        <a:p>
          <a:endParaRPr lang="en-US" sz="320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EF9F52A-F58F-4228-AEFA-DA956514AB4B}" type="sibTrans" cxnId="{A97D1778-9CD9-49C1-A1AC-88CD861ED853}">
      <dgm:prSet/>
      <dgm:spPr/>
      <dgm:t>
        <a:bodyPr/>
        <a:lstStyle/>
        <a:p>
          <a:endParaRPr lang="en-US" sz="320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D983B79-B9B8-4BCF-9074-A7DD5EE45C3D}" type="pres">
      <dgm:prSet presAssocID="{8F5EBB20-8A94-4B07-8F76-D638F646B0E4}" presName="root" presStyleCnt="0">
        <dgm:presLayoutVars>
          <dgm:dir/>
          <dgm:resizeHandles val="exact"/>
        </dgm:presLayoutVars>
      </dgm:prSet>
      <dgm:spPr/>
    </dgm:pt>
    <dgm:pt modelId="{B6455F16-C78F-4F38-BE2E-5C7A1B9821E7}" type="pres">
      <dgm:prSet presAssocID="{453DCB11-89F7-4FBB-BAD3-6F4EA5CADCB9}" presName="compNode" presStyleCnt="0"/>
      <dgm:spPr/>
    </dgm:pt>
    <dgm:pt modelId="{17D1A8DF-B8C1-4889-9BEC-50B933337877}" type="pres">
      <dgm:prSet presAssocID="{453DCB11-89F7-4FBB-BAD3-6F4EA5CADCB9}" presName="bgRect" presStyleLbl="bgShp" presStyleIdx="0" presStyleCnt="2"/>
      <dgm:spPr>
        <a:noFill/>
      </dgm:spPr>
    </dgm:pt>
    <dgm:pt modelId="{6BF1E7B3-7ABF-4971-9665-38E7C847415E}" type="pres">
      <dgm:prSet presAssocID="{453DCB11-89F7-4FBB-BAD3-6F4EA5CADCB9}" presName="iconRect" presStyleLbl="node1" presStyleIdx="0" presStyleCnt="2" custScaleX="117863" custScaleY="10807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  <dgm:pt modelId="{939699E3-8202-40B7-A9DE-D9454B296C67}" type="pres">
      <dgm:prSet presAssocID="{453DCB11-89F7-4FBB-BAD3-6F4EA5CADCB9}" presName="spaceRect" presStyleCnt="0"/>
      <dgm:spPr/>
    </dgm:pt>
    <dgm:pt modelId="{24D6373B-5DFD-4F53-94C6-2482EF786570}" type="pres">
      <dgm:prSet presAssocID="{453DCB11-89F7-4FBB-BAD3-6F4EA5CADCB9}" presName="parTx" presStyleLbl="revTx" presStyleIdx="0" presStyleCnt="2">
        <dgm:presLayoutVars>
          <dgm:chMax val="0"/>
          <dgm:chPref val="0"/>
        </dgm:presLayoutVars>
      </dgm:prSet>
      <dgm:spPr/>
    </dgm:pt>
    <dgm:pt modelId="{E7BAE5D3-20E8-4331-98DC-EFD0AC4A2505}" type="pres">
      <dgm:prSet presAssocID="{9F1D9E17-FE71-4E78-893F-DE0A37062BD5}" presName="sibTrans" presStyleCnt="0"/>
      <dgm:spPr/>
    </dgm:pt>
    <dgm:pt modelId="{AF381296-6F17-4F2D-B041-D6E39F9E1D03}" type="pres">
      <dgm:prSet presAssocID="{13238F4E-0101-49DF-9E15-7F5932668F3F}" presName="compNode" presStyleCnt="0"/>
      <dgm:spPr/>
    </dgm:pt>
    <dgm:pt modelId="{4C60CCD2-ADFF-4126-BE84-47541B25A8B1}" type="pres">
      <dgm:prSet presAssocID="{13238F4E-0101-49DF-9E15-7F5932668F3F}" presName="bgRect" presStyleLbl="bgShp" presStyleIdx="1" presStyleCnt="2"/>
      <dgm:spPr>
        <a:noFill/>
      </dgm:spPr>
    </dgm:pt>
    <dgm:pt modelId="{29201001-C3B7-415D-BCE5-1AFF77377430}" type="pres">
      <dgm:prSet presAssocID="{13238F4E-0101-49DF-9E15-7F5932668F3F}" presName="iconRect" presStyleLbl="node1" presStyleIdx="1" presStyleCnt="2" custScaleX="117687" custScaleY="11546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09D5326D-B631-4939-B8AE-2EB929D80A3C}" type="pres">
      <dgm:prSet presAssocID="{13238F4E-0101-49DF-9E15-7F5932668F3F}" presName="spaceRect" presStyleCnt="0"/>
      <dgm:spPr/>
    </dgm:pt>
    <dgm:pt modelId="{69926C58-85A0-4D49-850A-188143ED5A1D}" type="pres">
      <dgm:prSet presAssocID="{13238F4E-0101-49DF-9E15-7F5932668F3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AFA6533A-AA9B-4C95-A11F-76F536647483}" type="presOf" srcId="{453DCB11-89F7-4FBB-BAD3-6F4EA5CADCB9}" destId="{24D6373B-5DFD-4F53-94C6-2482EF786570}" srcOrd="0" destOrd="0" presId="urn:microsoft.com/office/officeart/2018/2/layout/IconVerticalSolidList"/>
    <dgm:cxn modelId="{A97D1778-9CD9-49C1-A1AC-88CD861ED853}" srcId="{8F5EBB20-8A94-4B07-8F76-D638F646B0E4}" destId="{13238F4E-0101-49DF-9E15-7F5932668F3F}" srcOrd="1" destOrd="0" parTransId="{305B923D-3833-4DEF-BDCD-8916BC1B355E}" sibTransId="{0EF9F52A-F58F-4228-AEFA-DA956514AB4B}"/>
    <dgm:cxn modelId="{148569A2-5BA7-4A00-91A1-33337F651947}" type="presOf" srcId="{8F5EBB20-8A94-4B07-8F76-D638F646B0E4}" destId="{3D983B79-B9B8-4BCF-9074-A7DD5EE45C3D}" srcOrd="0" destOrd="0" presId="urn:microsoft.com/office/officeart/2018/2/layout/IconVerticalSolidList"/>
    <dgm:cxn modelId="{B35FE7D0-D618-435A-8EF1-A2578748A553}" type="presOf" srcId="{13238F4E-0101-49DF-9E15-7F5932668F3F}" destId="{69926C58-85A0-4D49-850A-188143ED5A1D}" srcOrd="0" destOrd="0" presId="urn:microsoft.com/office/officeart/2018/2/layout/IconVerticalSolidList"/>
    <dgm:cxn modelId="{6F8007E4-7F6A-410C-8722-36A7D7950578}" srcId="{8F5EBB20-8A94-4B07-8F76-D638F646B0E4}" destId="{453DCB11-89F7-4FBB-BAD3-6F4EA5CADCB9}" srcOrd="0" destOrd="0" parTransId="{5C42CF2E-A204-42AF-B089-BED14AFC1C2E}" sibTransId="{9F1D9E17-FE71-4E78-893F-DE0A37062BD5}"/>
    <dgm:cxn modelId="{DF5EBA65-DE2D-4C9A-8B47-65A1EB603A73}" type="presParOf" srcId="{3D983B79-B9B8-4BCF-9074-A7DD5EE45C3D}" destId="{B6455F16-C78F-4F38-BE2E-5C7A1B9821E7}" srcOrd="0" destOrd="0" presId="urn:microsoft.com/office/officeart/2018/2/layout/IconVerticalSolidList"/>
    <dgm:cxn modelId="{2280E08C-1914-495F-974C-D86034541839}" type="presParOf" srcId="{B6455F16-C78F-4F38-BE2E-5C7A1B9821E7}" destId="{17D1A8DF-B8C1-4889-9BEC-50B933337877}" srcOrd="0" destOrd="0" presId="urn:microsoft.com/office/officeart/2018/2/layout/IconVerticalSolidList"/>
    <dgm:cxn modelId="{1718DDD9-169C-4F7B-A832-15ABA2305CA1}" type="presParOf" srcId="{B6455F16-C78F-4F38-BE2E-5C7A1B9821E7}" destId="{6BF1E7B3-7ABF-4971-9665-38E7C847415E}" srcOrd="1" destOrd="0" presId="urn:microsoft.com/office/officeart/2018/2/layout/IconVerticalSolidList"/>
    <dgm:cxn modelId="{E9A51F76-0CAA-43A3-8012-F197407F16EF}" type="presParOf" srcId="{B6455F16-C78F-4F38-BE2E-5C7A1B9821E7}" destId="{939699E3-8202-40B7-A9DE-D9454B296C67}" srcOrd="2" destOrd="0" presId="urn:microsoft.com/office/officeart/2018/2/layout/IconVerticalSolidList"/>
    <dgm:cxn modelId="{F035E25F-7CB6-4EDB-9B7B-3C538250ED40}" type="presParOf" srcId="{B6455F16-C78F-4F38-BE2E-5C7A1B9821E7}" destId="{24D6373B-5DFD-4F53-94C6-2482EF786570}" srcOrd="3" destOrd="0" presId="urn:microsoft.com/office/officeart/2018/2/layout/IconVerticalSolidList"/>
    <dgm:cxn modelId="{FB257E6E-796A-4A27-9118-4C6D58DA464B}" type="presParOf" srcId="{3D983B79-B9B8-4BCF-9074-A7DD5EE45C3D}" destId="{E7BAE5D3-20E8-4331-98DC-EFD0AC4A2505}" srcOrd="1" destOrd="0" presId="urn:microsoft.com/office/officeart/2018/2/layout/IconVerticalSolidList"/>
    <dgm:cxn modelId="{E58DD828-2CD1-4CB2-A77C-09B571E37EBD}" type="presParOf" srcId="{3D983B79-B9B8-4BCF-9074-A7DD5EE45C3D}" destId="{AF381296-6F17-4F2D-B041-D6E39F9E1D03}" srcOrd="2" destOrd="0" presId="urn:microsoft.com/office/officeart/2018/2/layout/IconVerticalSolidList"/>
    <dgm:cxn modelId="{A0326C52-86DD-4008-8145-3EE97E440A9B}" type="presParOf" srcId="{AF381296-6F17-4F2D-B041-D6E39F9E1D03}" destId="{4C60CCD2-ADFF-4126-BE84-47541B25A8B1}" srcOrd="0" destOrd="0" presId="urn:microsoft.com/office/officeart/2018/2/layout/IconVerticalSolidList"/>
    <dgm:cxn modelId="{4914BC80-201D-431E-B88F-51CC1408C7FC}" type="presParOf" srcId="{AF381296-6F17-4F2D-B041-D6E39F9E1D03}" destId="{29201001-C3B7-415D-BCE5-1AFF77377430}" srcOrd="1" destOrd="0" presId="urn:microsoft.com/office/officeart/2018/2/layout/IconVerticalSolidList"/>
    <dgm:cxn modelId="{91122320-21D1-4B68-A37A-9B37A40278A0}" type="presParOf" srcId="{AF381296-6F17-4F2D-B041-D6E39F9E1D03}" destId="{09D5326D-B631-4939-B8AE-2EB929D80A3C}" srcOrd="2" destOrd="0" presId="urn:microsoft.com/office/officeart/2018/2/layout/IconVerticalSolidList"/>
    <dgm:cxn modelId="{FC2A2F27-84EE-4AE2-BEC9-64A590ED6C90}" type="presParOf" srcId="{AF381296-6F17-4F2D-B041-D6E39F9E1D03}" destId="{69926C58-85A0-4D49-850A-188143ED5A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808B73-2A44-48EA-BC4E-DAD3FCF01E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5F4AE9-5CB7-40A9-BE90-74BE98ECF8BF}">
      <dgm:prSet/>
      <dgm:spPr>
        <a:noFill/>
      </dgm:spPr>
      <dgm:t>
        <a:bodyPr/>
        <a:lstStyle/>
        <a:p>
          <a:r>
            <a:rPr lang="en-GB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Bachelor </a:t>
          </a:r>
          <a:endParaRPr lang="lv-LV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r>
            <a:rPr lang="en-GB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€500 / month</a:t>
          </a:r>
          <a:endParaRPr lang="lv-LV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C9E2FD5-F0A5-41B1-9A9E-E93C82347EE2}" type="parTrans" cxnId="{AB04F429-6783-48C9-A028-262F0AC13441}">
      <dgm:prSet/>
      <dgm:spPr/>
      <dgm:t>
        <a:bodyPr/>
        <a:lstStyle/>
        <a:p>
          <a:endParaRPr lang="en-GB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315265B-1EEF-4B48-B9C1-CFC66B1A819C}" type="sibTrans" cxnId="{AB04F429-6783-48C9-A028-262F0AC13441}">
      <dgm:prSet/>
      <dgm:spPr/>
      <dgm:t>
        <a:bodyPr/>
        <a:lstStyle/>
        <a:p>
          <a:endParaRPr lang="en-GB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F00BC1F-CEBE-4268-A785-A3FB3B528E14}">
      <dgm:prSet/>
      <dgm:spPr>
        <a:noFill/>
        <a:ln>
          <a:solidFill>
            <a:srgbClr val="FFFFFF"/>
          </a:solidFill>
        </a:ln>
      </dgm:spPr>
      <dgm:t>
        <a:bodyPr/>
        <a:lstStyle/>
        <a:p>
          <a:r>
            <a:rPr lang="en-GB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Masters &amp; 4th year</a:t>
          </a:r>
          <a:r>
            <a:rPr lang="lv-LV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GB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professional</a:t>
          </a:r>
          <a:endParaRPr lang="lv-LV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r>
            <a:rPr lang="en-GB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€600 / month</a:t>
          </a:r>
          <a:endParaRPr lang="lv-LV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FBDFA59-589F-46B9-B91F-3510B4368970}" type="parTrans" cxnId="{90AB5D60-DEF4-43F9-ABC5-8A70B05828E1}">
      <dgm:prSet/>
      <dgm:spPr/>
      <dgm:t>
        <a:bodyPr/>
        <a:lstStyle/>
        <a:p>
          <a:endParaRPr lang="en-GB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A2F0B32-D4E5-4C2F-BC6C-65852A2468DD}" type="sibTrans" cxnId="{90AB5D60-DEF4-43F9-ABC5-8A70B05828E1}">
      <dgm:prSet/>
      <dgm:spPr/>
      <dgm:t>
        <a:bodyPr/>
        <a:lstStyle/>
        <a:p>
          <a:endParaRPr lang="en-GB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82DF556-1795-418E-8500-F35DE7A771DC}">
      <dgm:prSet/>
      <dgm:spPr>
        <a:noFill/>
        <a:ln>
          <a:solidFill>
            <a:srgbClr val="FFFFFF"/>
          </a:solidFill>
        </a:ln>
      </dgm:spPr>
      <dgm:t>
        <a:bodyPr/>
        <a:lstStyle/>
        <a:p>
          <a:r>
            <a:rPr lang="en-GB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PhD </a:t>
          </a:r>
          <a:endParaRPr lang="lv-LV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r>
            <a:rPr lang="en-GB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€700 / month</a:t>
          </a:r>
          <a:endParaRPr lang="lv-LV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B8DCED5-9A2B-44BF-89A7-8DC7827C1B8B}" type="parTrans" cxnId="{05F9AF06-668E-4857-8BC2-27BD6EBA3EB0}">
      <dgm:prSet/>
      <dgm:spPr/>
      <dgm:t>
        <a:bodyPr/>
        <a:lstStyle/>
        <a:p>
          <a:endParaRPr lang="en-GB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FF72D92-AF79-493A-A9FF-108143E95E0E}" type="sibTrans" cxnId="{05F9AF06-668E-4857-8BC2-27BD6EBA3EB0}">
      <dgm:prSet/>
      <dgm:spPr/>
      <dgm:t>
        <a:bodyPr/>
        <a:lstStyle/>
        <a:p>
          <a:endParaRPr lang="en-GB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FC38D31-A886-4327-AC63-1EEF520B7565}" type="pres">
      <dgm:prSet presAssocID="{E9808B73-2A44-48EA-BC4E-DAD3FCF01EAB}" presName="linear" presStyleCnt="0">
        <dgm:presLayoutVars>
          <dgm:dir/>
          <dgm:resizeHandles val="exact"/>
        </dgm:presLayoutVars>
      </dgm:prSet>
      <dgm:spPr/>
    </dgm:pt>
    <dgm:pt modelId="{D33B726D-956F-4307-B5D1-2473C8011D55}" type="pres">
      <dgm:prSet presAssocID="{1F5F4AE9-5CB7-40A9-BE90-74BE98ECF8BF}" presName="comp" presStyleCnt="0"/>
      <dgm:spPr/>
    </dgm:pt>
    <dgm:pt modelId="{3176E46A-FF24-4183-9957-D0546D57028D}" type="pres">
      <dgm:prSet presAssocID="{1F5F4AE9-5CB7-40A9-BE90-74BE98ECF8BF}" presName="box" presStyleLbl="node1" presStyleIdx="0" presStyleCnt="3"/>
      <dgm:spPr/>
    </dgm:pt>
    <dgm:pt modelId="{FFB9725C-98A8-4C66-AE9D-FA515DD795CD}" type="pres">
      <dgm:prSet presAssocID="{1F5F4AE9-5CB7-40A9-BE90-74BE98ECF8BF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Wallet with solid fill"/>
        </a:ext>
      </dgm:extLst>
    </dgm:pt>
    <dgm:pt modelId="{9BB80662-679B-4613-A921-52980F82EB34}" type="pres">
      <dgm:prSet presAssocID="{1F5F4AE9-5CB7-40A9-BE90-74BE98ECF8BF}" presName="text" presStyleLbl="node1" presStyleIdx="0" presStyleCnt="3">
        <dgm:presLayoutVars>
          <dgm:bulletEnabled val="1"/>
        </dgm:presLayoutVars>
      </dgm:prSet>
      <dgm:spPr/>
    </dgm:pt>
    <dgm:pt modelId="{718DA9D5-D9C4-42C9-A0AE-087F7CF58F69}" type="pres">
      <dgm:prSet presAssocID="{3315265B-1EEF-4B48-B9C1-CFC66B1A819C}" presName="spacer" presStyleCnt="0"/>
      <dgm:spPr/>
    </dgm:pt>
    <dgm:pt modelId="{B2A3D840-1811-4555-A229-6969E86DB47C}" type="pres">
      <dgm:prSet presAssocID="{CF00BC1F-CEBE-4268-A785-A3FB3B528E14}" presName="comp" presStyleCnt="0"/>
      <dgm:spPr/>
    </dgm:pt>
    <dgm:pt modelId="{8703D0DD-8725-49C6-94A6-39006D631686}" type="pres">
      <dgm:prSet presAssocID="{CF00BC1F-CEBE-4268-A785-A3FB3B528E14}" presName="box" presStyleLbl="node1" presStyleIdx="1" presStyleCnt="3"/>
      <dgm:spPr/>
    </dgm:pt>
    <dgm:pt modelId="{9916283E-22C5-432D-837B-495244CEEFC6}" type="pres">
      <dgm:prSet presAssocID="{CF00BC1F-CEBE-4268-A785-A3FB3B528E14}" presName="img" presStyleLbl="fgImgPlace1" presStyleIdx="1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Wallet with solid fill"/>
        </a:ext>
      </dgm:extLst>
    </dgm:pt>
    <dgm:pt modelId="{B134BC65-EAAD-4356-8027-FB1455B371D0}" type="pres">
      <dgm:prSet presAssocID="{CF00BC1F-CEBE-4268-A785-A3FB3B528E14}" presName="text" presStyleLbl="node1" presStyleIdx="1" presStyleCnt="3">
        <dgm:presLayoutVars>
          <dgm:bulletEnabled val="1"/>
        </dgm:presLayoutVars>
      </dgm:prSet>
      <dgm:spPr/>
    </dgm:pt>
    <dgm:pt modelId="{3D1E8DA0-6287-4AC1-8E94-522FA409E297}" type="pres">
      <dgm:prSet presAssocID="{8A2F0B32-D4E5-4C2F-BC6C-65852A2468DD}" presName="spacer" presStyleCnt="0"/>
      <dgm:spPr/>
    </dgm:pt>
    <dgm:pt modelId="{53E07192-7700-4EB0-A825-98507DAAF2EF}" type="pres">
      <dgm:prSet presAssocID="{C82DF556-1795-418E-8500-F35DE7A771DC}" presName="comp" presStyleCnt="0"/>
      <dgm:spPr/>
    </dgm:pt>
    <dgm:pt modelId="{0B9D76AA-33D2-4793-BAEB-839CEB4CB094}" type="pres">
      <dgm:prSet presAssocID="{C82DF556-1795-418E-8500-F35DE7A771DC}" presName="box" presStyleLbl="node1" presStyleIdx="2" presStyleCnt="3"/>
      <dgm:spPr/>
    </dgm:pt>
    <dgm:pt modelId="{2074DC79-55D9-44EE-8669-7D58760B9EF6}" type="pres">
      <dgm:prSet presAssocID="{C82DF556-1795-418E-8500-F35DE7A771DC}" presName="img" presStyleLbl="fgImgPlace1" presStyleIdx="2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Wallet with solid fill"/>
        </a:ext>
      </dgm:extLst>
    </dgm:pt>
    <dgm:pt modelId="{F6809141-4AE0-4E79-B622-9C45A7A198BF}" type="pres">
      <dgm:prSet presAssocID="{C82DF556-1795-418E-8500-F35DE7A771DC}" presName="text" presStyleLbl="node1" presStyleIdx="2" presStyleCnt="3">
        <dgm:presLayoutVars>
          <dgm:bulletEnabled val="1"/>
        </dgm:presLayoutVars>
      </dgm:prSet>
      <dgm:spPr/>
    </dgm:pt>
  </dgm:ptLst>
  <dgm:cxnLst>
    <dgm:cxn modelId="{05F9AF06-668E-4857-8BC2-27BD6EBA3EB0}" srcId="{E9808B73-2A44-48EA-BC4E-DAD3FCF01EAB}" destId="{C82DF556-1795-418E-8500-F35DE7A771DC}" srcOrd="2" destOrd="0" parTransId="{2B8DCED5-9A2B-44BF-89A7-8DC7827C1B8B}" sibTransId="{CFF72D92-AF79-493A-A9FF-108143E95E0E}"/>
    <dgm:cxn modelId="{745B8308-91CB-4F30-A9C6-45A18CFDE138}" type="presOf" srcId="{CF00BC1F-CEBE-4268-A785-A3FB3B528E14}" destId="{8703D0DD-8725-49C6-94A6-39006D631686}" srcOrd="0" destOrd="0" presId="urn:microsoft.com/office/officeart/2005/8/layout/vList4"/>
    <dgm:cxn modelId="{52C6CD0A-0BA0-4C2A-B422-8457C90F2CC6}" type="presOf" srcId="{CF00BC1F-CEBE-4268-A785-A3FB3B528E14}" destId="{B134BC65-EAAD-4356-8027-FB1455B371D0}" srcOrd="1" destOrd="0" presId="urn:microsoft.com/office/officeart/2005/8/layout/vList4"/>
    <dgm:cxn modelId="{AB04F429-6783-48C9-A028-262F0AC13441}" srcId="{E9808B73-2A44-48EA-BC4E-DAD3FCF01EAB}" destId="{1F5F4AE9-5CB7-40A9-BE90-74BE98ECF8BF}" srcOrd="0" destOrd="0" parTransId="{EC9E2FD5-F0A5-41B1-9A9E-E93C82347EE2}" sibTransId="{3315265B-1EEF-4B48-B9C1-CFC66B1A819C}"/>
    <dgm:cxn modelId="{90AB5D60-DEF4-43F9-ABC5-8A70B05828E1}" srcId="{E9808B73-2A44-48EA-BC4E-DAD3FCF01EAB}" destId="{CF00BC1F-CEBE-4268-A785-A3FB3B528E14}" srcOrd="1" destOrd="0" parTransId="{DFBDFA59-589F-46B9-B91F-3510B4368970}" sibTransId="{8A2F0B32-D4E5-4C2F-BC6C-65852A2468DD}"/>
    <dgm:cxn modelId="{2541264E-59B3-4746-B3B3-AAF388317CA8}" type="presOf" srcId="{C82DF556-1795-418E-8500-F35DE7A771DC}" destId="{F6809141-4AE0-4E79-B622-9C45A7A198BF}" srcOrd="1" destOrd="0" presId="urn:microsoft.com/office/officeart/2005/8/layout/vList4"/>
    <dgm:cxn modelId="{31A38874-88DD-406D-A707-78714E8A35A3}" type="presOf" srcId="{1F5F4AE9-5CB7-40A9-BE90-74BE98ECF8BF}" destId="{3176E46A-FF24-4183-9957-D0546D57028D}" srcOrd="0" destOrd="0" presId="urn:microsoft.com/office/officeart/2005/8/layout/vList4"/>
    <dgm:cxn modelId="{09AD25A2-DDE3-4591-AF87-6E073EDB87F9}" type="presOf" srcId="{E9808B73-2A44-48EA-BC4E-DAD3FCF01EAB}" destId="{1FC38D31-A886-4327-AC63-1EEF520B7565}" srcOrd="0" destOrd="0" presId="urn:microsoft.com/office/officeart/2005/8/layout/vList4"/>
    <dgm:cxn modelId="{365453FB-857D-48C7-84ED-51EA792749C4}" type="presOf" srcId="{C82DF556-1795-418E-8500-F35DE7A771DC}" destId="{0B9D76AA-33D2-4793-BAEB-839CEB4CB094}" srcOrd="0" destOrd="0" presId="urn:microsoft.com/office/officeart/2005/8/layout/vList4"/>
    <dgm:cxn modelId="{50CA66FE-A328-48DB-97FA-89E9E41F979C}" type="presOf" srcId="{1F5F4AE9-5CB7-40A9-BE90-74BE98ECF8BF}" destId="{9BB80662-679B-4613-A921-52980F82EB34}" srcOrd="1" destOrd="0" presId="urn:microsoft.com/office/officeart/2005/8/layout/vList4"/>
    <dgm:cxn modelId="{F9B4FC41-BC4E-4EC1-8B73-5D14614F54EF}" type="presParOf" srcId="{1FC38D31-A886-4327-AC63-1EEF520B7565}" destId="{D33B726D-956F-4307-B5D1-2473C8011D55}" srcOrd="0" destOrd="0" presId="urn:microsoft.com/office/officeart/2005/8/layout/vList4"/>
    <dgm:cxn modelId="{73F1AE72-41FF-4F30-B12A-31E72768A696}" type="presParOf" srcId="{D33B726D-956F-4307-B5D1-2473C8011D55}" destId="{3176E46A-FF24-4183-9957-D0546D57028D}" srcOrd="0" destOrd="0" presId="urn:microsoft.com/office/officeart/2005/8/layout/vList4"/>
    <dgm:cxn modelId="{AD520E96-A29D-4A5C-B249-6BDF27385A28}" type="presParOf" srcId="{D33B726D-956F-4307-B5D1-2473C8011D55}" destId="{FFB9725C-98A8-4C66-AE9D-FA515DD795CD}" srcOrd="1" destOrd="0" presId="urn:microsoft.com/office/officeart/2005/8/layout/vList4"/>
    <dgm:cxn modelId="{5F523B7A-0918-4009-9700-5566B2646B20}" type="presParOf" srcId="{D33B726D-956F-4307-B5D1-2473C8011D55}" destId="{9BB80662-679B-4613-A921-52980F82EB34}" srcOrd="2" destOrd="0" presId="urn:microsoft.com/office/officeart/2005/8/layout/vList4"/>
    <dgm:cxn modelId="{C373DCE6-DFC4-455E-9CE4-396190A51723}" type="presParOf" srcId="{1FC38D31-A886-4327-AC63-1EEF520B7565}" destId="{718DA9D5-D9C4-42C9-A0AE-087F7CF58F69}" srcOrd="1" destOrd="0" presId="urn:microsoft.com/office/officeart/2005/8/layout/vList4"/>
    <dgm:cxn modelId="{ED755F77-79A7-43FE-90C6-921065FE0D9A}" type="presParOf" srcId="{1FC38D31-A886-4327-AC63-1EEF520B7565}" destId="{B2A3D840-1811-4555-A229-6969E86DB47C}" srcOrd="2" destOrd="0" presId="urn:microsoft.com/office/officeart/2005/8/layout/vList4"/>
    <dgm:cxn modelId="{442344C4-B745-4001-8ED0-FE36C37F0836}" type="presParOf" srcId="{B2A3D840-1811-4555-A229-6969E86DB47C}" destId="{8703D0DD-8725-49C6-94A6-39006D631686}" srcOrd="0" destOrd="0" presId="urn:microsoft.com/office/officeart/2005/8/layout/vList4"/>
    <dgm:cxn modelId="{198ACA16-1DF5-4195-A6FC-E925E4F121E3}" type="presParOf" srcId="{B2A3D840-1811-4555-A229-6969E86DB47C}" destId="{9916283E-22C5-432D-837B-495244CEEFC6}" srcOrd="1" destOrd="0" presId="urn:microsoft.com/office/officeart/2005/8/layout/vList4"/>
    <dgm:cxn modelId="{AEF08271-0DD5-4D09-850A-EC5B3A8BD674}" type="presParOf" srcId="{B2A3D840-1811-4555-A229-6969E86DB47C}" destId="{B134BC65-EAAD-4356-8027-FB1455B371D0}" srcOrd="2" destOrd="0" presId="urn:microsoft.com/office/officeart/2005/8/layout/vList4"/>
    <dgm:cxn modelId="{E1F6536B-D46B-4E8E-BA80-3387A9B540D5}" type="presParOf" srcId="{1FC38D31-A886-4327-AC63-1EEF520B7565}" destId="{3D1E8DA0-6287-4AC1-8E94-522FA409E297}" srcOrd="3" destOrd="0" presId="urn:microsoft.com/office/officeart/2005/8/layout/vList4"/>
    <dgm:cxn modelId="{ECB7DE7A-B94D-423D-864F-A7D6D1EE312A}" type="presParOf" srcId="{1FC38D31-A886-4327-AC63-1EEF520B7565}" destId="{53E07192-7700-4EB0-A825-98507DAAF2EF}" srcOrd="4" destOrd="0" presId="urn:microsoft.com/office/officeart/2005/8/layout/vList4"/>
    <dgm:cxn modelId="{23F4E8C6-75E7-4E77-A2E0-8EA6C0C5D6A6}" type="presParOf" srcId="{53E07192-7700-4EB0-A825-98507DAAF2EF}" destId="{0B9D76AA-33D2-4793-BAEB-839CEB4CB094}" srcOrd="0" destOrd="0" presId="urn:microsoft.com/office/officeart/2005/8/layout/vList4"/>
    <dgm:cxn modelId="{614DDC89-2A1E-4CA7-AB7F-636EBCF0B91B}" type="presParOf" srcId="{53E07192-7700-4EB0-A825-98507DAAF2EF}" destId="{2074DC79-55D9-44EE-8669-7D58760B9EF6}" srcOrd="1" destOrd="0" presId="urn:microsoft.com/office/officeart/2005/8/layout/vList4"/>
    <dgm:cxn modelId="{6FF93443-42C6-45D2-AFD9-BCC9DC14E1E3}" type="presParOf" srcId="{53E07192-7700-4EB0-A825-98507DAAF2EF}" destId="{F6809141-4AE0-4E79-B622-9C45A7A198B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53E05-14CC-40B5-B1E9-4A71C1D86F32}">
      <dsp:nvSpPr>
        <dsp:cNvPr id="0" name=""/>
        <dsp:cNvSpPr/>
      </dsp:nvSpPr>
      <dsp:spPr>
        <a:xfrm>
          <a:off x="1528487" y="84986"/>
          <a:ext cx="1509750" cy="1509750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CE17-CB25-4898-976B-E8A5C19AA505}">
      <dsp:nvSpPr>
        <dsp:cNvPr id="0" name=""/>
        <dsp:cNvSpPr/>
      </dsp:nvSpPr>
      <dsp:spPr>
        <a:xfrm>
          <a:off x="1843186" y="406735"/>
          <a:ext cx="866250" cy="866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DA03D-7F0E-4A04-A8B9-3479BB3F6607}">
      <dsp:nvSpPr>
        <dsp:cNvPr id="0" name=""/>
        <dsp:cNvSpPr/>
      </dsp:nvSpPr>
      <dsp:spPr>
        <a:xfrm>
          <a:off x="1009062" y="1643248"/>
          <a:ext cx="2475000" cy="2396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18 higher education institutions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</a:t>
          </a:r>
          <a:r>
            <a:rPr lang="lv-LV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00</a:t>
          </a:r>
          <a:r>
            <a:rPr lang="en-GB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+ programmes in English</a:t>
          </a:r>
        </a:p>
      </dsp:txBody>
      <dsp:txXfrm>
        <a:off x="1009062" y="1643248"/>
        <a:ext cx="2475000" cy="2396189"/>
      </dsp:txXfrm>
    </dsp:sp>
    <dsp:sp modelId="{F00CD870-1ECA-4049-921D-13D0251B1532}">
      <dsp:nvSpPr>
        <dsp:cNvPr id="0" name=""/>
        <dsp:cNvSpPr/>
      </dsp:nvSpPr>
      <dsp:spPr>
        <a:xfrm>
          <a:off x="8055135" y="156876"/>
          <a:ext cx="1509750" cy="1509750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94FF9-D9BF-4F5C-A2DF-066A2D2E5DDA}">
      <dsp:nvSpPr>
        <dsp:cNvPr id="0" name=""/>
        <dsp:cNvSpPr/>
      </dsp:nvSpPr>
      <dsp:spPr>
        <a:xfrm>
          <a:off x="8357909" y="488059"/>
          <a:ext cx="866250" cy="866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B7126-FAE0-4622-8886-D41EFB5FF988}">
      <dsp:nvSpPr>
        <dsp:cNvPr id="0" name=""/>
        <dsp:cNvSpPr/>
      </dsp:nvSpPr>
      <dsp:spPr>
        <a:xfrm>
          <a:off x="7647705" y="1794710"/>
          <a:ext cx="2475000" cy="170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Recognised by the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quality label</a:t>
          </a:r>
        </a:p>
      </dsp:txBody>
      <dsp:txXfrm>
        <a:off x="7647705" y="1794710"/>
        <a:ext cx="2475000" cy="1703291"/>
      </dsp:txXfrm>
    </dsp:sp>
    <dsp:sp modelId="{12552CBF-34EE-4A3E-AD8C-1D9AB8D467A5}">
      <dsp:nvSpPr>
        <dsp:cNvPr id="0" name=""/>
        <dsp:cNvSpPr/>
      </dsp:nvSpPr>
      <dsp:spPr>
        <a:xfrm>
          <a:off x="4786790" y="157329"/>
          <a:ext cx="1509750" cy="1509750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8E0D0-4397-4D2F-9B5A-47C784B7C5C6}">
      <dsp:nvSpPr>
        <dsp:cNvPr id="0" name=""/>
        <dsp:cNvSpPr/>
      </dsp:nvSpPr>
      <dsp:spPr>
        <a:xfrm>
          <a:off x="5108543" y="479085"/>
          <a:ext cx="866250" cy="8662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7B2DA-7808-431D-8248-C0497D3E1A5F}">
      <dsp:nvSpPr>
        <dsp:cNvPr id="0" name=""/>
        <dsp:cNvSpPr/>
      </dsp:nvSpPr>
      <dsp:spPr>
        <a:xfrm>
          <a:off x="3946936" y="1809409"/>
          <a:ext cx="3189458" cy="170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Ministry of Education and Science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Ministry of Foreign Affairs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400" b="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Ministry of Interior</a:t>
          </a:r>
        </a:p>
      </dsp:txBody>
      <dsp:txXfrm>
        <a:off x="3946936" y="1809409"/>
        <a:ext cx="3189458" cy="17032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90C30-F990-45F5-8183-CC2CE6343B52}">
      <dsp:nvSpPr>
        <dsp:cNvPr id="0" name=""/>
        <dsp:cNvSpPr/>
      </dsp:nvSpPr>
      <dsp:spPr>
        <a:xfrm>
          <a:off x="679050" y="566918"/>
          <a:ext cx="1887187" cy="1887187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B9173-31AC-4984-A87E-8536DE82C047}">
      <dsp:nvSpPr>
        <dsp:cNvPr id="0" name=""/>
        <dsp:cNvSpPr/>
      </dsp:nvSpPr>
      <dsp:spPr>
        <a:xfrm>
          <a:off x="1081237" y="96910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8BC79-23B4-490D-BA16-B48DC02D526A}">
      <dsp:nvSpPr>
        <dsp:cNvPr id="0" name=""/>
        <dsp:cNvSpPr/>
      </dsp:nvSpPr>
      <dsp:spPr>
        <a:xfrm>
          <a:off x="104942" y="2711172"/>
          <a:ext cx="309375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400" b="1" kern="1200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Bachelor </a:t>
          </a:r>
          <a:endParaRPr lang="lv-LV" sz="2400" b="1" kern="1200" cap="none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400" b="1" kern="1200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20h per week</a:t>
          </a:r>
        </a:p>
      </dsp:txBody>
      <dsp:txXfrm>
        <a:off x="104942" y="2711172"/>
        <a:ext cx="3093750" cy="742500"/>
      </dsp:txXfrm>
    </dsp:sp>
    <dsp:sp modelId="{F500B944-BE5A-4B80-A30F-3704038D07C6}">
      <dsp:nvSpPr>
        <dsp:cNvPr id="0" name=""/>
        <dsp:cNvSpPr/>
      </dsp:nvSpPr>
      <dsp:spPr>
        <a:xfrm>
          <a:off x="4314206" y="566918"/>
          <a:ext cx="1887187" cy="1887187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EEC1B-1ECB-475C-B6D6-BEF51A235D20}">
      <dsp:nvSpPr>
        <dsp:cNvPr id="0" name=""/>
        <dsp:cNvSpPr/>
      </dsp:nvSpPr>
      <dsp:spPr>
        <a:xfrm>
          <a:off x="4716393" y="96910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2A5DC-95EA-49BD-B02A-B195280633A6}">
      <dsp:nvSpPr>
        <dsp:cNvPr id="0" name=""/>
        <dsp:cNvSpPr/>
      </dsp:nvSpPr>
      <dsp:spPr>
        <a:xfrm>
          <a:off x="3710925" y="2711179"/>
          <a:ext cx="309375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400" b="1" kern="1200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Masters &amp; </a:t>
          </a:r>
          <a:r>
            <a:rPr lang="lv-LV" sz="2400" b="1" kern="1200" cap="none" dirty="0" err="1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PhD</a:t>
          </a:r>
          <a:r>
            <a:rPr lang="en-US" sz="2400" b="1" kern="1200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 </a:t>
          </a:r>
          <a:endParaRPr lang="lv-LV" sz="2400" b="1" kern="1200" cap="none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400" b="1" kern="1200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40 h per week </a:t>
          </a:r>
        </a:p>
      </dsp:txBody>
      <dsp:txXfrm>
        <a:off x="3710925" y="2711179"/>
        <a:ext cx="3093750" cy="742500"/>
      </dsp:txXfrm>
    </dsp:sp>
    <dsp:sp modelId="{AF29BC96-5623-49A5-8338-705495EDC228}">
      <dsp:nvSpPr>
        <dsp:cNvPr id="0" name=""/>
        <dsp:cNvSpPr/>
      </dsp:nvSpPr>
      <dsp:spPr>
        <a:xfrm>
          <a:off x="7949362" y="566918"/>
          <a:ext cx="1887187" cy="1887187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F4446-EDE9-4A1A-8E69-FA1649A454CE}">
      <dsp:nvSpPr>
        <dsp:cNvPr id="0" name=""/>
        <dsp:cNvSpPr/>
      </dsp:nvSpPr>
      <dsp:spPr>
        <a:xfrm>
          <a:off x="8351550" y="96910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EB550-FA24-4B33-829E-886A2B66B292}">
      <dsp:nvSpPr>
        <dsp:cNvPr id="0" name=""/>
        <dsp:cNvSpPr/>
      </dsp:nvSpPr>
      <dsp:spPr>
        <a:xfrm>
          <a:off x="7316907" y="2672265"/>
          <a:ext cx="3093750" cy="74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cap="none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Career consultations available!</a:t>
          </a:r>
          <a:endParaRPr lang="en-US" sz="2400" b="1" kern="1200" cap="none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316907" y="2672265"/>
        <a:ext cx="3093750" cy="74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C9116-9B9D-4D63-B17D-6106F9CAFFE4}">
      <dsp:nvSpPr>
        <dsp:cNvPr id="0" name=""/>
        <dsp:cNvSpPr/>
      </dsp:nvSpPr>
      <dsp:spPr>
        <a:xfrm>
          <a:off x="348448" y="11375"/>
          <a:ext cx="1086205" cy="1086205"/>
        </a:xfrm>
        <a:prstGeom prst="ellipse">
          <a:avLst/>
        </a:prstGeom>
        <a:solidFill>
          <a:srgbClr val="BCA3C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89CEA-09C8-4256-9C1D-A9173ACA73E4}">
      <dsp:nvSpPr>
        <dsp:cNvPr id="0" name=""/>
        <dsp:cNvSpPr/>
      </dsp:nvSpPr>
      <dsp:spPr>
        <a:xfrm>
          <a:off x="579934" y="242861"/>
          <a:ext cx="623232" cy="6232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F3E02-6B3F-4E52-A1BA-43895097AB28}">
      <dsp:nvSpPr>
        <dsp:cNvPr id="0" name=""/>
        <dsp:cNvSpPr/>
      </dsp:nvSpPr>
      <dsp:spPr>
        <a:xfrm>
          <a:off x="1218" y="1435906"/>
          <a:ext cx="1780664" cy="823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Information &amp; communication</a:t>
          </a:r>
        </a:p>
      </dsp:txBody>
      <dsp:txXfrm>
        <a:off x="1218" y="1435906"/>
        <a:ext cx="1780664" cy="823557"/>
      </dsp:txXfrm>
    </dsp:sp>
    <dsp:sp modelId="{E0CA351B-97E5-4F11-8F0D-8EF7F38D535A}">
      <dsp:nvSpPr>
        <dsp:cNvPr id="0" name=""/>
        <dsp:cNvSpPr/>
      </dsp:nvSpPr>
      <dsp:spPr>
        <a:xfrm>
          <a:off x="2440728" y="11375"/>
          <a:ext cx="1086205" cy="1086205"/>
        </a:xfrm>
        <a:prstGeom prst="ellipse">
          <a:avLst/>
        </a:prstGeom>
        <a:solidFill>
          <a:srgbClr val="BCA3C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60DD0-28EA-4BDE-9120-626D05BE0DD8}">
      <dsp:nvSpPr>
        <dsp:cNvPr id="0" name=""/>
        <dsp:cNvSpPr/>
      </dsp:nvSpPr>
      <dsp:spPr>
        <a:xfrm>
          <a:off x="2672214" y="242861"/>
          <a:ext cx="623232" cy="6232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599E8-328D-4429-B37C-330F403C23CC}">
      <dsp:nvSpPr>
        <dsp:cNvPr id="0" name=""/>
        <dsp:cNvSpPr/>
      </dsp:nvSpPr>
      <dsp:spPr>
        <a:xfrm>
          <a:off x="2093498" y="1435906"/>
          <a:ext cx="1780664" cy="823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Professional, scientific &amp; technical</a:t>
          </a:r>
        </a:p>
      </dsp:txBody>
      <dsp:txXfrm>
        <a:off x="2093498" y="1435906"/>
        <a:ext cx="1780664" cy="823557"/>
      </dsp:txXfrm>
    </dsp:sp>
    <dsp:sp modelId="{C03E7039-0651-4764-88CD-C56429C9AA97}">
      <dsp:nvSpPr>
        <dsp:cNvPr id="0" name=""/>
        <dsp:cNvSpPr/>
      </dsp:nvSpPr>
      <dsp:spPr>
        <a:xfrm>
          <a:off x="4533008" y="11375"/>
          <a:ext cx="1086205" cy="1086205"/>
        </a:xfrm>
        <a:prstGeom prst="ellipse">
          <a:avLst/>
        </a:prstGeom>
        <a:solidFill>
          <a:srgbClr val="BCA3C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0CFA1-C543-4FC1-B1B5-9608FE20E292}">
      <dsp:nvSpPr>
        <dsp:cNvPr id="0" name=""/>
        <dsp:cNvSpPr/>
      </dsp:nvSpPr>
      <dsp:spPr>
        <a:xfrm>
          <a:off x="4764495" y="242861"/>
          <a:ext cx="623232" cy="6232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3B49D-1328-4266-A8F2-700AF82D2BDB}">
      <dsp:nvSpPr>
        <dsp:cNvPr id="0" name=""/>
        <dsp:cNvSpPr/>
      </dsp:nvSpPr>
      <dsp:spPr>
        <a:xfrm>
          <a:off x="4185779" y="1435906"/>
          <a:ext cx="1780664" cy="823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Accommodation and food service</a:t>
          </a:r>
        </a:p>
      </dsp:txBody>
      <dsp:txXfrm>
        <a:off x="4185779" y="1435906"/>
        <a:ext cx="1780664" cy="823557"/>
      </dsp:txXfrm>
    </dsp:sp>
    <dsp:sp modelId="{66123A5F-C7AA-4F49-B6AB-38D991FA280B}">
      <dsp:nvSpPr>
        <dsp:cNvPr id="0" name=""/>
        <dsp:cNvSpPr/>
      </dsp:nvSpPr>
      <dsp:spPr>
        <a:xfrm>
          <a:off x="1394588" y="2704629"/>
          <a:ext cx="1086205" cy="1086205"/>
        </a:xfrm>
        <a:prstGeom prst="ellipse">
          <a:avLst/>
        </a:prstGeom>
        <a:solidFill>
          <a:srgbClr val="BCA3C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BB298-017D-4275-B303-187E289F5127}">
      <dsp:nvSpPr>
        <dsp:cNvPr id="0" name=""/>
        <dsp:cNvSpPr/>
      </dsp:nvSpPr>
      <dsp:spPr>
        <a:xfrm>
          <a:off x="1626074" y="2936115"/>
          <a:ext cx="623232" cy="6232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E4CCF-F6A7-43E4-A513-547EA1ED965D}">
      <dsp:nvSpPr>
        <dsp:cNvPr id="0" name=""/>
        <dsp:cNvSpPr/>
      </dsp:nvSpPr>
      <dsp:spPr>
        <a:xfrm>
          <a:off x="1047358" y="4129160"/>
          <a:ext cx="1780664" cy="823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Transportation </a:t>
          </a:r>
          <a:r>
            <a:rPr lang="lv-LV" sz="180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&amp;</a:t>
          </a:r>
          <a:r>
            <a:rPr lang="en-US" sz="180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storage</a:t>
          </a:r>
        </a:p>
      </dsp:txBody>
      <dsp:txXfrm>
        <a:off x="1047358" y="4129160"/>
        <a:ext cx="1780664" cy="823557"/>
      </dsp:txXfrm>
    </dsp:sp>
    <dsp:sp modelId="{3CE720FE-0F64-410E-BCBC-1398FEB0FA1D}">
      <dsp:nvSpPr>
        <dsp:cNvPr id="0" name=""/>
        <dsp:cNvSpPr/>
      </dsp:nvSpPr>
      <dsp:spPr>
        <a:xfrm>
          <a:off x="3486868" y="2704629"/>
          <a:ext cx="1086205" cy="1086205"/>
        </a:xfrm>
        <a:prstGeom prst="ellipse">
          <a:avLst/>
        </a:prstGeom>
        <a:solidFill>
          <a:srgbClr val="BCA3C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A0D3E-0F77-4BB7-A3AC-C10D7D50635A}">
      <dsp:nvSpPr>
        <dsp:cNvPr id="0" name=""/>
        <dsp:cNvSpPr/>
      </dsp:nvSpPr>
      <dsp:spPr>
        <a:xfrm>
          <a:off x="3718354" y="2936115"/>
          <a:ext cx="623232" cy="62323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E46FD-4CAB-477E-BE5B-0AD79ED7FB1D}">
      <dsp:nvSpPr>
        <dsp:cNvPr id="0" name=""/>
        <dsp:cNvSpPr/>
      </dsp:nvSpPr>
      <dsp:spPr>
        <a:xfrm>
          <a:off x="3139639" y="4129160"/>
          <a:ext cx="1780664" cy="823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Health &amp; social work</a:t>
          </a:r>
        </a:p>
      </dsp:txBody>
      <dsp:txXfrm>
        <a:off x="3139639" y="4129160"/>
        <a:ext cx="1780664" cy="8235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90C30-F990-45F5-8183-CC2CE6343B52}">
      <dsp:nvSpPr>
        <dsp:cNvPr id="0" name=""/>
        <dsp:cNvSpPr/>
      </dsp:nvSpPr>
      <dsp:spPr>
        <a:xfrm>
          <a:off x="947954" y="791611"/>
          <a:ext cx="1283387" cy="1283387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B9173-31AC-4984-A87E-8536DE82C047}">
      <dsp:nvSpPr>
        <dsp:cNvPr id="0" name=""/>
        <dsp:cNvSpPr/>
      </dsp:nvSpPr>
      <dsp:spPr>
        <a:xfrm>
          <a:off x="1221463" y="1065120"/>
          <a:ext cx="736369" cy="7363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8BC79-23B4-490D-BA16-B48DC02D526A}">
      <dsp:nvSpPr>
        <dsp:cNvPr id="0" name=""/>
        <dsp:cNvSpPr/>
      </dsp:nvSpPr>
      <dsp:spPr>
        <a:xfrm>
          <a:off x="557531" y="2429594"/>
          <a:ext cx="2103914" cy="148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b="1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Healthcare</a:t>
          </a:r>
          <a:r>
            <a:rPr lang="lv-LV" sz="2400" b="1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€8,000 - €15,000</a:t>
          </a:r>
        </a:p>
      </dsp:txBody>
      <dsp:txXfrm>
        <a:off x="557531" y="2429594"/>
        <a:ext cx="2103914" cy="1480742"/>
      </dsp:txXfrm>
    </dsp:sp>
    <dsp:sp modelId="{F500B944-BE5A-4B80-A30F-3704038D07C6}">
      <dsp:nvSpPr>
        <dsp:cNvPr id="0" name=""/>
        <dsp:cNvSpPr/>
      </dsp:nvSpPr>
      <dsp:spPr>
        <a:xfrm>
          <a:off x="3420053" y="791611"/>
          <a:ext cx="1283387" cy="1283387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EEC1B-1ECB-475C-B6D6-BEF51A235D20}">
      <dsp:nvSpPr>
        <dsp:cNvPr id="0" name=""/>
        <dsp:cNvSpPr/>
      </dsp:nvSpPr>
      <dsp:spPr>
        <a:xfrm>
          <a:off x="3693562" y="1065120"/>
          <a:ext cx="736369" cy="7363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E2A5DC-95EA-49BD-B02A-B195280633A6}">
      <dsp:nvSpPr>
        <dsp:cNvPr id="0" name=""/>
        <dsp:cNvSpPr/>
      </dsp:nvSpPr>
      <dsp:spPr>
        <a:xfrm>
          <a:off x="3009790" y="2457270"/>
          <a:ext cx="2103914" cy="148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400" b="1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Business</a:t>
          </a:r>
          <a:r>
            <a:rPr lang="lv-LV" sz="2400" b="1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Administration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lv-LV" sz="2400" b="1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€2,000 - €6,000</a:t>
          </a:r>
        </a:p>
      </dsp:txBody>
      <dsp:txXfrm>
        <a:off x="3009790" y="2457270"/>
        <a:ext cx="2103914" cy="1480742"/>
      </dsp:txXfrm>
    </dsp:sp>
    <dsp:sp modelId="{4A700072-972B-4B9C-AA81-DEFDB508B026}">
      <dsp:nvSpPr>
        <dsp:cNvPr id="0" name=""/>
        <dsp:cNvSpPr/>
      </dsp:nvSpPr>
      <dsp:spPr>
        <a:xfrm>
          <a:off x="5892152" y="791611"/>
          <a:ext cx="1283387" cy="1283387"/>
        </a:xfrm>
        <a:prstGeom prst="ellipse">
          <a:avLst/>
        </a:prstGeom>
        <a:solidFill>
          <a:srgbClr val="FCB814"/>
        </a:solidFill>
        <a:ln>
          <a:solidFill>
            <a:srgbClr val="FCB81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BDA70-1357-4D78-A854-7B681AFE4063}">
      <dsp:nvSpPr>
        <dsp:cNvPr id="0" name=""/>
        <dsp:cNvSpPr/>
      </dsp:nvSpPr>
      <dsp:spPr>
        <a:xfrm>
          <a:off x="6165661" y="1065120"/>
          <a:ext cx="736369" cy="7363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CB8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88A15-485D-4F5F-8ACC-7BBADDAAAB1B}">
      <dsp:nvSpPr>
        <dsp:cNvPr id="0" name=""/>
        <dsp:cNvSpPr/>
      </dsp:nvSpPr>
      <dsp:spPr>
        <a:xfrm>
          <a:off x="5481889" y="2433652"/>
          <a:ext cx="2103914" cy="148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GB" sz="2400" b="1" kern="1200" cap="none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Engineering</a:t>
          </a:r>
          <a:endParaRPr lang="lv-LV" sz="2400" b="1" kern="1200" cap="none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lv-LV" sz="2400" b="1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€2,700 – €4,000</a:t>
          </a:r>
          <a:endParaRPr lang="lv-LV" sz="2400" kern="1200" noProof="0" dirty="0"/>
        </a:p>
      </dsp:txBody>
      <dsp:txXfrm>
        <a:off x="5481889" y="2433652"/>
        <a:ext cx="2103914" cy="1480742"/>
      </dsp:txXfrm>
    </dsp:sp>
    <dsp:sp modelId="{AF29BC96-5623-49A5-8338-705495EDC228}">
      <dsp:nvSpPr>
        <dsp:cNvPr id="0" name=""/>
        <dsp:cNvSpPr/>
      </dsp:nvSpPr>
      <dsp:spPr>
        <a:xfrm>
          <a:off x="8829080" y="791611"/>
          <a:ext cx="1283387" cy="1283387"/>
        </a:xfrm>
        <a:prstGeom prst="ellipse">
          <a:avLst/>
        </a:prstGeom>
        <a:solidFill>
          <a:srgbClr val="FCB81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F4446-EDE9-4A1A-8E69-FA1649A454CE}">
      <dsp:nvSpPr>
        <dsp:cNvPr id="0" name=""/>
        <dsp:cNvSpPr/>
      </dsp:nvSpPr>
      <dsp:spPr>
        <a:xfrm>
          <a:off x="9102589" y="1065120"/>
          <a:ext cx="736369" cy="7363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EB550-FA24-4B33-829E-886A2B66B292}">
      <dsp:nvSpPr>
        <dsp:cNvPr id="0" name=""/>
        <dsp:cNvSpPr/>
      </dsp:nvSpPr>
      <dsp:spPr>
        <a:xfrm>
          <a:off x="7925522" y="2435014"/>
          <a:ext cx="3033570" cy="1480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buNone/>
            <a:defRPr cap="all"/>
          </a:pPr>
          <a:r>
            <a:rPr lang="en-US" sz="2400" b="1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Computer sciences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buNone/>
            <a:defRPr cap="all"/>
          </a:pPr>
          <a:r>
            <a:rPr lang="lv-LV" sz="2400" b="1" kern="1200" cap="none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€2,000 - €4,000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endParaRPr lang="lv-LV" sz="2400" b="1" kern="1200" cap="none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925522" y="2435014"/>
        <a:ext cx="3033570" cy="14807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760E9-5A8D-4CC0-BD88-6527DF4804E7}">
      <dsp:nvSpPr>
        <dsp:cNvPr id="0" name=""/>
        <dsp:cNvSpPr/>
      </dsp:nvSpPr>
      <dsp:spPr>
        <a:xfrm rot="10800000">
          <a:off x="1224067" y="478"/>
          <a:ext cx="3944799" cy="921810"/>
        </a:xfrm>
        <a:prstGeom prst="homePlat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93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Accommodation </a:t>
          </a:r>
          <a:endParaRPr lang="lv-LV" sz="2400" b="1" kern="1200" noProof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€85 – €400</a:t>
          </a:r>
        </a:p>
      </dsp:txBody>
      <dsp:txXfrm rot="10800000">
        <a:off x="1454519" y="478"/>
        <a:ext cx="3714347" cy="921810"/>
      </dsp:txXfrm>
    </dsp:sp>
    <dsp:sp modelId="{B60B9E6A-8488-4F24-98EB-DBF3ED6367B3}">
      <dsp:nvSpPr>
        <dsp:cNvPr id="0" name=""/>
        <dsp:cNvSpPr/>
      </dsp:nvSpPr>
      <dsp:spPr>
        <a:xfrm>
          <a:off x="763162" y="478"/>
          <a:ext cx="921810" cy="92181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F03A3-6591-40EB-886E-582C8D7693B2}">
      <dsp:nvSpPr>
        <dsp:cNvPr id="0" name=""/>
        <dsp:cNvSpPr/>
      </dsp:nvSpPr>
      <dsp:spPr>
        <a:xfrm rot="10800000">
          <a:off x="1224067" y="1197456"/>
          <a:ext cx="3944799" cy="921810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93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Public transport </a:t>
          </a:r>
          <a:endParaRPr lang="lv-LV" sz="2400" b="1" kern="12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€12 – €30</a:t>
          </a:r>
        </a:p>
      </dsp:txBody>
      <dsp:txXfrm rot="10800000">
        <a:off x="1454519" y="1197456"/>
        <a:ext cx="3714347" cy="921810"/>
      </dsp:txXfrm>
    </dsp:sp>
    <dsp:sp modelId="{A8FCA54F-5073-4AFE-8345-7F3415915ED1}">
      <dsp:nvSpPr>
        <dsp:cNvPr id="0" name=""/>
        <dsp:cNvSpPr/>
      </dsp:nvSpPr>
      <dsp:spPr>
        <a:xfrm>
          <a:off x="763162" y="1197456"/>
          <a:ext cx="921810" cy="92181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3F9D3-E473-434F-94BC-BB35C3D58C78}">
      <dsp:nvSpPr>
        <dsp:cNvPr id="0" name=""/>
        <dsp:cNvSpPr/>
      </dsp:nvSpPr>
      <dsp:spPr>
        <a:xfrm rot="10800000">
          <a:off x="1224067" y="2394434"/>
          <a:ext cx="3944799" cy="921810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93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Food </a:t>
          </a:r>
          <a:endParaRPr lang="lv-LV" sz="2400" b="1" kern="1200" noProof="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</a:t>
          </a:r>
          <a:r>
            <a:rPr lang="lv-LV" sz="2400" b="1" kern="1200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20</a:t>
          </a:r>
          <a:r>
            <a:rPr lang="en-GB" sz="2400" b="1" kern="1200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0 – €</a:t>
          </a:r>
          <a:r>
            <a:rPr lang="lv-LV" sz="2400" b="1" kern="1200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30</a:t>
          </a:r>
          <a:r>
            <a:rPr lang="en-GB" sz="2400" b="1" kern="1200" noProof="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0</a:t>
          </a:r>
        </a:p>
      </dsp:txBody>
      <dsp:txXfrm rot="10800000">
        <a:off x="1454519" y="2394434"/>
        <a:ext cx="3714347" cy="921810"/>
      </dsp:txXfrm>
    </dsp:sp>
    <dsp:sp modelId="{30FCCB22-6A96-49FE-88DC-84B4EE01870F}">
      <dsp:nvSpPr>
        <dsp:cNvPr id="0" name=""/>
        <dsp:cNvSpPr/>
      </dsp:nvSpPr>
      <dsp:spPr>
        <a:xfrm>
          <a:off x="763162" y="2394434"/>
          <a:ext cx="921810" cy="92181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EDAA3-8B49-409E-82D1-81A3968EBDD3}">
      <dsp:nvSpPr>
        <dsp:cNvPr id="0" name=""/>
        <dsp:cNvSpPr/>
      </dsp:nvSpPr>
      <dsp:spPr>
        <a:xfrm rot="10800000">
          <a:off x="1224067" y="3591412"/>
          <a:ext cx="3944799" cy="921810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93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Leisure &amp; Entertainment </a:t>
          </a:r>
          <a:endParaRPr lang="lv-LV" sz="2400" b="1" kern="1200" noProof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€7 – €50</a:t>
          </a:r>
        </a:p>
      </dsp:txBody>
      <dsp:txXfrm rot="10800000">
        <a:off x="1454519" y="3591412"/>
        <a:ext cx="3714347" cy="921810"/>
      </dsp:txXfrm>
    </dsp:sp>
    <dsp:sp modelId="{7E040A03-B980-48D5-A49B-40968511005B}">
      <dsp:nvSpPr>
        <dsp:cNvPr id="0" name=""/>
        <dsp:cNvSpPr/>
      </dsp:nvSpPr>
      <dsp:spPr>
        <a:xfrm>
          <a:off x="763162" y="3591412"/>
          <a:ext cx="921810" cy="92181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0F2A5-3E83-42C4-9F71-6A19D1FE5390}">
      <dsp:nvSpPr>
        <dsp:cNvPr id="0" name=""/>
        <dsp:cNvSpPr/>
      </dsp:nvSpPr>
      <dsp:spPr>
        <a:xfrm rot="10800000">
          <a:off x="1224067" y="4788390"/>
          <a:ext cx="3944799" cy="921810"/>
        </a:xfrm>
        <a:prstGeom prst="homePlat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93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Health insurance </a:t>
          </a:r>
          <a:endParaRPr lang="lv-LV" sz="2400" b="1" kern="1200" noProof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noProof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€50</a:t>
          </a:r>
        </a:p>
      </dsp:txBody>
      <dsp:txXfrm rot="10800000">
        <a:off x="1454519" y="4788390"/>
        <a:ext cx="3714347" cy="921810"/>
      </dsp:txXfrm>
    </dsp:sp>
    <dsp:sp modelId="{591AAC7F-44ED-49D4-96B0-12C060F1F657}">
      <dsp:nvSpPr>
        <dsp:cNvPr id="0" name=""/>
        <dsp:cNvSpPr/>
      </dsp:nvSpPr>
      <dsp:spPr>
        <a:xfrm>
          <a:off x="763162" y="4788390"/>
          <a:ext cx="921810" cy="921810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D1A8DF-B8C1-4889-9BEC-50B933337877}">
      <dsp:nvSpPr>
        <dsp:cNvPr id="0" name=""/>
        <dsp:cNvSpPr/>
      </dsp:nvSpPr>
      <dsp:spPr>
        <a:xfrm>
          <a:off x="0" y="331266"/>
          <a:ext cx="4186187" cy="141971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1E7B3-7ABF-4971-9665-38E7C847415E}">
      <dsp:nvSpPr>
        <dsp:cNvPr id="0" name=""/>
        <dsp:cNvSpPr/>
      </dsp:nvSpPr>
      <dsp:spPr>
        <a:xfrm>
          <a:off x="359722" y="619195"/>
          <a:ext cx="920324" cy="8438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6373B-5DFD-4F53-94C6-2482EF786570}">
      <dsp:nvSpPr>
        <dsp:cNvPr id="0" name=""/>
        <dsp:cNvSpPr/>
      </dsp:nvSpPr>
      <dsp:spPr>
        <a:xfrm>
          <a:off x="1639769" y="331266"/>
          <a:ext cx="2546417" cy="1419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53" tIns="150253" rIns="150253" bIns="150253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up to 10 months for Bachelor's and Master's</a:t>
          </a:r>
        </a:p>
      </dsp:txBody>
      <dsp:txXfrm>
        <a:off x="1639769" y="331266"/>
        <a:ext cx="2546417" cy="1419713"/>
      </dsp:txXfrm>
    </dsp:sp>
    <dsp:sp modelId="{4C60CCD2-ADFF-4126-BE84-47541B25A8B1}">
      <dsp:nvSpPr>
        <dsp:cNvPr id="0" name=""/>
        <dsp:cNvSpPr/>
      </dsp:nvSpPr>
      <dsp:spPr>
        <a:xfrm>
          <a:off x="0" y="2034922"/>
          <a:ext cx="4186187" cy="1419713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01001-C3B7-415D-BCE5-1AFF77377430}">
      <dsp:nvSpPr>
        <dsp:cNvPr id="0" name=""/>
        <dsp:cNvSpPr/>
      </dsp:nvSpPr>
      <dsp:spPr>
        <a:xfrm>
          <a:off x="360409" y="2293987"/>
          <a:ext cx="918950" cy="9015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26C58-85A0-4D49-850A-188143ED5A1D}">
      <dsp:nvSpPr>
        <dsp:cNvPr id="0" name=""/>
        <dsp:cNvSpPr/>
      </dsp:nvSpPr>
      <dsp:spPr>
        <a:xfrm>
          <a:off x="1639769" y="2034922"/>
          <a:ext cx="2546417" cy="1419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53" tIns="150253" rIns="150253" bIns="150253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up to 11 months for PhD </a:t>
          </a:r>
        </a:p>
      </dsp:txBody>
      <dsp:txXfrm>
        <a:off x="1639769" y="2034922"/>
        <a:ext cx="2546417" cy="14197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6E46A-FF24-4183-9957-D0546D57028D}">
      <dsp:nvSpPr>
        <dsp:cNvPr id="0" name=""/>
        <dsp:cNvSpPr/>
      </dsp:nvSpPr>
      <dsp:spPr>
        <a:xfrm>
          <a:off x="0" y="0"/>
          <a:ext cx="6127981" cy="135979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Bachelor </a:t>
          </a:r>
          <a:endParaRPr lang="lv-LV" sz="2500" kern="120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€500 / month</a:t>
          </a:r>
          <a:endParaRPr lang="lv-LV" sz="2500" kern="120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361575" y="0"/>
        <a:ext cx="4766405" cy="1359793"/>
      </dsp:txXfrm>
    </dsp:sp>
    <dsp:sp modelId="{FFB9725C-98A8-4C66-AE9D-FA515DD795CD}">
      <dsp:nvSpPr>
        <dsp:cNvPr id="0" name=""/>
        <dsp:cNvSpPr/>
      </dsp:nvSpPr>
      <dsp:spPr>
        <a:xfrm>
          <a:off x="135979" y="135979"/>
          <a:ext cx="1225596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3D0DD-8725-49C6-94A6-39006D631686}">
      <dsp:nvSpPr>
        <dsp:cNvPr id="0" name=""/>
        <dsp:cNvSpPr/>
      </dsp:nvSpPr>
      <dsp:spPr>
        <a:xfrm>
          <a:off x="0" y="1495772"/>
          <a:ext cx="6127981" cy="135979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Masters &amp; 4th year</a:t>
          </a:r>
          <a:r>
            <a:rPr lang="lv-LV" sz="25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GB" sz="25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professional</a:t>
          </a:r>
          <a:endParaRPr lang="lv-LV" sz="2500" kern="120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€600 / month</a:t>
          </a:r>
          <a:endParaRPr lang="lv-LV" sz="2500" kern="120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361575" y="1495772"/>
        <a:ext cx="4766405" cy="1359793"/>
      </dsp:txXfrm>
    </dsp:sp>
    <dsp:sp modelId="{9916283E-22C5-432D-837B-495244CEEFC6}">
      <dsp:nvSpPr>
        <dsp:cNvPr id="0" name=""/>
        <dsp:cNvSpPr/>
      </dsp:nvSpPr>
      <dsp:spPr>
        <a:xfrm>
          <a:off x="135979" y="1631751"/>
          <a:ext cx="1225596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D76AA-33D2-4793-BAEB-839CEB4CB094}">
      <dsp:nvSpPr>
        <dsp:cNvPr id="0" name=""/>
        <dsp:cNvSpPr/>
      </dsp:nvSpPr>
      <dsp:spPr>
        <a:xfrm>
          <a:off x="0" y="2991544"/>
          <a:ext cx="6127981" cy="135979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PhD </a:t>
          </a:r>
          <a:endParaRPr lang="lv-LV" sz="2500" kern="120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€700 / month</a:t>
          </a:r>
          <a:endParaRPr lang="lv-LV" sz="2500" kern="1200" dirty="0">
            <a:solidFill>
              <a:srgbClr val="6F6F6F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361575" y="2991544"/>
        <a:ext cx="4766405" cy="1359793"/>
      </dsp:txXfrm>
    </dsp:sp>
    <dsp:sp modelId="{2074DC79-55D9-44EE-8669-7D58760B9EF6}">
      <dsp:nvSpPr>
        <dsp:cNvPr id="0" name=""/>
        <dsp:cNvSpPr/>
      </dsp:nvSpPr>
      <dsp:spPr>
        <a:xfrm>
          <a:off x="135979" y="3127524"/>
          <a:ext cx="1225596" cy="108783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351F8-5561-4514-A262-436ACDDF2331}" type="datetimeFigureOut">
              <a:rPr lang="en-GB" smtClean="0"/>
              <a:t>26/08/2024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34139-333E-4995-A3CB-2880FE4C9E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99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34139-333E-4995-A3CB-2880FE4C9E7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87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34139-333E-4995-A3CB-2880FE4C9E7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60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34139-333E-4995-A3CB-2880FE4C9E7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47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34139-333E-4995-A3CB-2880FE4C9E7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24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EEE8B-E955-A9F6-3761-C1731937B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E9CB5F-C74D-D89A-8153-87576A70E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817D13-D501-F4B6-F7B3-148329B23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8C7A1-9D55-E984-0F9F-317B9414B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434139-333E-4995-A3CB-2880FE4C9E7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14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B334A-E5E4-97E8-D751-5BC4296A0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4A73F-1437-6AE8-0899-9AE74CE25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69A8A-E0B8-635C-0E1B-7AF0F3B6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AD118-CB4F-5228-0AD0-109B73CA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E15FE-CB94-F7D5-3CE8-8A57822F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31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D49FF-2209-6F6B-8929-75BA779C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B8723-2CE3-6EBF-D0B5-7C90F962F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EB177-60AF-C50E-C59E-01CB99B2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022C2-95EB-4C44-4512-78E6BD54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5F9E3-F5EC-369F-F951-59C91177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7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D8E02-1B04-5246-9C41-73D1AC5FE8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0FF59-9C41-44DA-7C19-0AF2948E9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E0A2B-9C60-4F58-F0F2-8F2A463A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ABF78-F844-7FAF-DB26-65B68EFE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D595-29FF-65C8-1052-006B66C4B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5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7BFBC-9ECD-4A88-2BE0-855B21F9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23528-0767-029A-5CFA-0DEA3E1FF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7AD5B-56C4-F6D4-C7F3-28D4B53A1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29952-A8AF-F39C-0AB3-3B10E1E6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D710D-A243-0243-2C97-51A8AB5D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4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4979B-0ABA-7226-2D80-EBD2BA1F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91BE8-CED9-0F5D-6A03-ECFB05118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9D5C0-6B09-652B-5474-0A19DD77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674EE-8B2C-9453-C4E5-8A24397A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3ACB1-F3F5-4A8D-929D-E9BA7756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72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8C209-12FD-58ED-E20E-87807F1E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1F1DB-A86C-505A-B949-31F577F3F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A4875-53B2-496B-EFB4-E01778B13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155E7-BECA-49A7-87B1-E1776370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19D9D-2099-81D2-BDB3-8A1CD9CC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09EC3-CB36-490B-CCCD-008F65E1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4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03EBF-CFE7-B913-7483-FA3816B3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F64A4-55DD-B62E-B015-CAFB6EC7A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9D6EF-22F2-6433-7BD0-D78FD929E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3D5F3-53B2-1662-7C22-C3669C377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91F70A-529E-8C8E-99EA-DBA14D365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79553-708F-D217-E369-3FF38690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07908-F609-DA3E-A3C9-EB2A3E83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80A418-55B4-61D0-EC01-CC82AD72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3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C9B1-8C81-2AFD-AAB5-7AD90BE5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3F1263-F1BA-0451-9CE0-C55F55E6F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27756-C4DD-B0D3-ED23-D7AF222D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399D4-A0FD-47A0-8F35-EF45E23D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1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7316C0-D49C-9D70-091D-76CCE0A7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9E1AE-C9A4-6B13-952E-2496CC57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E67A1-CAD7-1277-891E-D846D873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9E20-F865-02AF-45C3-4A8ADE32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27D36-3F02-23BC-25EA-BEB554D2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4CA3E-9A9A-22F4-E219-8475DC2CF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5B47B-E713-AA22-513C-9F8430FD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E26B0-256A-0B3B-BBF1-00ADCFB4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5A9D3-1928-E1D2-E4E6-E0B10276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9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E978E-7CA3-623E-09B1-EAACDB50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5BDE5-24AF-A350-1E9F-A06CE3D26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34640-F6EF-EDA0-3395-718B52CF3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B9348-6678-E158-C4B9-75076862F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C21A6-5F21-B12C-0BC2-B4056D1C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78831-B29C-B73E-6745-F01CAA71C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6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DD6020-64CE-B380-D9F0-F51A3B89A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6F78B-64DC-943D-315A-79AEBECB1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D4E05-9021-193F-4FFC-BE4BFC278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EC3D7-75E1-4754-AFC7-02FE2CB1671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370CB-49C2-3B94-9F72-704C89EEF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031B1-507D-3F34-8346-284A540DE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778D0-BB0A-4D52-8C0F-014A90FAC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7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65682D-3704-A84D-4501-A53A0BEB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561" y="1469985"/>
            <a:ext cx="8123281" cy="2902491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Unlock Your Future Success: </a:t>
            </a:r>
            <a:br>
              <a:rPr lang="lv-LV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Study Opportunities in Latvia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01B6F3-FEAC-396D-CD15-80678BE9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9" y="5627832"/>
            <a:ext cx="4263992" cy="1049471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9B3485A1-7067-9CC2-22E8-9B1D1D23C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/>
          <a:stretch/>
        </p:blipFill>
        <p:spPr>
          <a:xfrm>
            <a:off x="9749213" y="4784271"/>
            <a:ext cx="1903773" cy="189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43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A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30BF-70C6-080C-F0B1-51CD2D9A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Admissions </a:t>
            </a:r>
            <a:r>
              <a:rPr lang="lv-LV" sz="66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2x</a:t>
            </a:r>
            <a:r>
              <a:rPr lang="en-US" sz="66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6B06C-8C22-B801-EBCB-1C3C8551B7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Autumn admissions</a:t>
            </a:r>
            <a:endParaRPr lang="lv-LV" sz="3600" b="1" dirty="0">
              <a:solidFill>
                <a:srgbClr val="9D22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(September intake)</a:t>
            </a:r>
            <a:endParaRPr lang="lv-LV" sz="36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Application deadline – around the beginning of June</a:t>
            </a:r>
          </a:p>
          <a:p>
            <a:pPr marL="0" indent="0">
              <a:buNone/>
            </a:pPr>
            <a:endParaRPr lang="en-US" sz="3600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BBA9D-98C3-8823-88B4-675A220FE5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Winter admissions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(February intake)</a:t>
            </a:r>
            <a:endParaRPr lang="lv-LV" sz="36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Application deadline –beginning of November </a:t>
            </a:r>
            <a:r>
              <a:rPr lang="lv-LV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</a:t>
            </a:r>
            <a:r>
              <a:rPr lang="en-US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mid-October</a:t>
            </a:r>
          </a:p>
          <a:p>
            <a:pPr marL="0" indent="0">
              <a:buNone/>
            </a:pPr>
            <a:endParaRPr lang="en-US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98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17896-10D5-016F-1FE0-5B5755A6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51264"/>
            <a:ext cx="9144000" cy="26166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b="1" kern="1200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Unlock Your Career Potential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1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B8218-5DB7-4E7B-CD38-DC510AC80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 while studying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448BF9-3308-4CC2-F605-89341CC0DE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5417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58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9BD17-DD28-077F-A46A-3D8BBB099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95" y="479057"/>
            <a:ext cx="5393361" cy="1325563"/>
          </a:xfrm>
        </p:spPr>
        <p:txBody>
          <a:bodyPr>
            <a:normAutofit/>
          </a:bodyPr>
          <a:lstStyle/>
          <a:p>
            <a:r>
              <a:rPr lang="lv-LV" sz="6600" b="1" dirty="0">
                <a:solidFill>
                  <a:srgbClr val="FCB8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Erasmus+</a:t>
            </a:r>
            <a:endParaRPr lang="en-GB" sz="6600" b="1" dirty="0">
              <a:solidFill>
                <a:srgbClr val="FCB81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238FFC-D68C-591D-2EF1-6A98B28C9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79" y="1902464"/>
            <a:ext cx="5393361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Study mobility 3-12 months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Traineeship mobility 2-12 months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Recent graduate mobility 2-12 months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Combine various mobility activities for up to </a:t>
            </a:r>
            <a:r>
              <a:rPr lang="en-US" b="1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 months per study cycle</a:t>
            </a: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F26220-7D51-46C4-1276-4465AE2DBC66}"/>
              </a:ext>
            </a:extLst>
          </p:cNvPr>
          <p:cNvSpPr/>
          <p:nvPr/>
        </p:nvSpPr>
        <p:spPr>
          <a:xfrm>
            <a:off x="10130910" y="797668"/>
            <a:ext cx="1043739" cy="1006952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E40E0F-4CDD-D4CE-45FB-C8BED1105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58" r="5491" b="-2"/>
          <a:stretch/>
        </p:blipFill>
        <p:spPr>
          <a:xfrm>
            <a:off x="6193139" y="685800"/>
            <a:ext cx="5568002" cy="5568002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236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F16E4-EECB-DA6C-B467-11FE32D2B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duate hugging child">
            <a:extLst>
              <a:ext uri="{FF2B5EF4-FFF2-40B4-BE49-F238E27FC236}">
                <a16:creationId xmlns:a16="http://schemas.microsoft.com/office/drawing/2014/main" id="{2854DCBC-2334-36AE-5ACB-65F60EC038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1" r="2407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F440A-DF0E-5476-7E7A-1D667A31F1F6}"/>
              </a:ext>
            </a:extLst>
          </p:cNvPr>
          <p:cNvSpPr/>
          <p:nvPr/>
        </p:nvSpPr>
        <p:spPr>
          <a:xfrm>
            <a:off x="7072945" y="434711"/>
            <a:ext cx="4978398" cy="598857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D4E54-1305-B97B-80C5-CBEEF275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901" y="638993"/>
            <a:ext cx="4795780" cy="1823948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en-US" sz="6000" b="1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After graduation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24496-AA55-DBB7-907D-B70B92DCC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469" y="2919476"/>
            <a:ext cx="4314645" cy="2842995"/>
          </a:xfrm>
        </p:spPr>
        <p:txBody>
          <a:bodyPr anchor="t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2400"/>
              </a:spcAft>
              <a:buNone/>
              <a:defRPr/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Extend your residence permit</a:t>
            </a:r>
            <a:r>
              <a:rPr lang="lv-LV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endParaRPr lang="en-US" dirty="0">
              <a:solidFill>
                <a:srgbClr val="6F6F6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Bachelor – by 4 months </a:t>
            </a:r>
          </a:p>
          <a:p>
            <a:pPr lvl="0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Masters and PhD – by 4-9 months</a:t>
            </a:r>
          </a:p>
        </p:txBody>
      </p:sp>
    </p:spTree>
    <p:extLst>
      <p:ext uri="{BB962C8B-B14F-4D97-AF65-F5344CB8AC3E}">
        <p14:creationId xmlns:p14="http://schemas.microsoft.com/office/powerpoint/2010/main" val="42008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D6773-C02B-F860-218E-92362C483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7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kern="1200" dirty="0">
                <a:solidFill>
                  <a:srgbClr val="FCB8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 after graduation</a:t>
            </a:r>
            <a:endParaRPr lang="en-GB" sz="6600" dirty="0">
              <a:solidFill>
                <a:srgbClr val="FCB8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E8088-FCEA-88AF-C142-97247A511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948" y="2193063"/>
            <a:ext cx="5456722" cy="39593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rgbClr val="6F6F6F"/>
                </a:solidFill>
              </a:rPr>
              <a:t>40% of international graduates stay to work in Latvia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rgbClr val="6F6F6F"/>
                </a:solidFill>
              </a:rPr>
              <a:t>+10 000 ICT specialists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rgbClr val="6F6F6F"/>
                </a:solidFill>
              </a:rPr>
              <a:t>+6 000 STEM graduates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rgbClr val="6F6F6F"/>
                </a:solidFill>
              </a:rPr>
              <a:t>Average salary € 1 549 per month (€ 2 512 ICT per month)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7D22686-F1B6-B691-28CF-4D01D43EBD6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01033623"/>
              </p:ext>
            </p:extLst>
          </p:nvPr>
        </p:nvGraphicFramePr>
        <p:xfrm>
          <a:off x="5832911" y="1690687"/>
          <a:ext cx="5967662" cy="4964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22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700E7-929C-3BEA-C455-5549C49CA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24" y="2057400"/>
            <a:ext cx="9582150" cy="2743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kern="1200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Navigating Finances &amp; Practicalities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0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72DB0-85A6-83A7-996E-CB30071F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BAA03-25FC-3813-4BB6-AC7575AF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Tuition fees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581232-B047-2400-5890-2CE666E469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349993"/>
              </p:ext>
            </p:extLst>
          </p:nvPr>
        </p:nvGraphicFramePr>
        <p:xfrm>
          <a:off x="488409" y="1643975"/>
          <a:ext cx="11525251" cy="4747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71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6A7C-DBCD-398E-9CA4-D51C9D8F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59" y="748165"/>
            <a:ext cx="5204701" cy="13730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 b="1" kern="1200" dirty="0">
                <a:solidFill>
                  <a:srgbClr val="FCB8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Living costs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2F904E-4EC8-5610-93B5-7C67B31943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507165"/>
              </p:ext>
            </p:extLst>
          </p:nvPr>
        </p:nvGraphicFramePr>
        <p:xfrm>
          <a:off x="5680343" y="748165"/>
          <a:ext cx="5932029" cy="571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43EFAAA3-49AD-4CD5-FA04-8EA3B0874DE2}"/>
              </a:ext>
            </a:extLst>
          </p:cNvPr>
          <p:cNvSpPr txBox="1"/>
          <p:nvPr/>
        </p:nvSpPr>
        <p:spPr>
          <a:xfrm>
            <a:off x="1359205" y="2567225"/>
            <a:ext cx="339935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Average monthly living expenses </a:t>
            </a:r>
          </a:p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€700 – €800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7310AD7-E78F-F5CA-5208-070F88349B29}"/>
              </a:ext>
            </a:extLst>
          </p:cNvPr>
          <p:cNvSpPr/>
          <p:nvPr/>
        </p:nvSpPr>
        <p:spPr>
          <a:xfrm>
            <a:off x="0" y="2782529"/>
            <a:ext cx="275107" cy="14650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39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E42D7-810F-FD80-2233-9E2B69F9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oung students studying together">
            <a:extLst>
              <a:ext uri="{FF2B5EF4-FFF2-40B4-BE49-F238E27FC236}">
                <a16:creationId xmlns:a16="http://schemas.microsoft.com/office/drawing/2014/main" id="{71548167-D430-0C9B-AB85-1D64386A4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8" r="17358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601BD4-3515-D486-A065-69EBB515A654}"/>
              </a:ext>
            </a:extLst>
          </p:cNvPr>
          <p:cNvSpPr/>
          <p:nvPr/>
        </p:nvSpPr>
        <p:spPr>
          <a:xfrm>
            <a:off x="7072945" y="2099874"/>
            <a:ext cx="4978398" cy="432341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488AA-44D3-923A-DFF3-5216EB64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456" y="434712"/>
            <a:ext cx="5151269" cy="1230460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en-US" sz="6600" b="1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6DB6D-056A-40A2-7DFE-F67603354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7893" y="2099874"/>
            <a:ext cx="4630393" cy="445572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studies &amp; summer schools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nationals of 3</a:t>
            </a:r>
            <a:r>
              <a:rPr lang="lv-LV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0+</a:t>
            </a: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countries</a:t>
            </a:r>
            <a:endParaRPr lang="en-US" b="1" dirty="0">
              <a:solidFill>
                <a:srgbClr val="9D22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Annual call for applications: </a:t>
            </a:r>
            <a:r>
              <a:rPr lang="en-US" b="1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February 1 to</a:t>
            </a: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April 1</a:t>
            </a:r>
          </a:p>
        </p:txBody>
      </p:sp>
    </p:spTree>
    <p:extLst>
      <p:ext uri="{BB962C8B-B14F-4D97-AF65-F5344CB8AC3E}">
        <p14:creationId xmlns:p14="http://schemas.microsoft.com/office/powerpoint/2010/main" val="112785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D0957E8-7A75-1C2D-9BD7-FDE9DE9CB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77" y="2397476"/>
            <a:ext cx="4416012" cy="4004156"/>
          </a:xfrm>
          <a:solidFill>
            <a:srgbClr val="FFFFFF"/>
          </a:solidFill>
          <a:ln>
            <a:noFill/>
          </a:ln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5252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Population 1,9 million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5252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Currency EURO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solidFill>
                  <a:srgbClr val="5252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Language – Latvian</a:t>
            </a:r>
            <a:endParaRPr lang="lv-LV" sz="3200" dirty="0">
              <a:solidFill>
                <a:srgbClr val="52525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r>
              <a:rPr lang="lv-LV" sz="3200" dirty="0">
                <a:solidFill>
                  <a:srgbClr val="5252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EU, NATO, EEA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</a:pPr>
            <a:endParaRPr lang="en-US" sz="3200" dirty="0">
              <a:solidFill>
                <a:srgbClr val="52525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dirty="0">
                <a:solidFill>
                  <a:srgbClr val="5252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#1</a:t>
            </a:r>
            <a:r>
              <a:rPr lang="lv-LV" sz="3200" dirty="0">
                <a:solidFill>
                  <a:srgbClr val="5252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dirty="0">
                <a:solidFill>
                  <a:srgbClr val="52525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most startup friendly country in the world</a:t>
            </a:r>
          </a:p>
          <a:p>
            <a:endParaRPr lang="en-US" sz="2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0ED226E-9900-29DB-7C9C-0CA96AFD8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9" r="22817" b="33309"/>
          <a:stretch/>
        </p:blipFill>
        <p:spPr>
          <a:xfrm>
            <a:off x="5300708" y="-12469"/>
            <a:ext cx="6891292" cy="687046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4593C0F-CA04-CF0E-A887-C735D796A22D}"/>
              </a:ext>
            </a:extLst>
          </p:cNvPr>
          <p:cNvSpPr txBox="1"/>
          <p:nvPr/>
        </p:nvSpPr>
        <p:spPr>
          <a:xfrm>
            <a:off x="572677" y="740779"/>
            <a:ext cx="3680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7200" b="1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Latvia</a:t>
            </a:r>
            <a:endParaRPr lang="en-GB" sz="7200" b="1" dirty="0">
              <a:solidFill>
                <a:srgbClr val="9D223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6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3ABB-177F-89A6-E73A-769AEB13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6600" b="1" kern="1200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Study </a:t>
            </a:r>
            <a:r>
              <a:rPr lang="en-US" sz="6600" b="1" kern="1200" dirty="0">
                <a:solidFill>
                  <a:srgbClr val="9D223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Scholarships</a:t>
            </a:r>
            <a:endParaRPr lang="en-GB" sz="66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C030EF1-8C21-FE78-71BA-8199DDE380C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86186865"/>
              </p:ext>
            </p:extLst>
          </p:nvPr>
        </p:nvGraphicFramePr>
        <p:xfrm>
          <a:off x="838200" y="2032102"/>
          <a:ext cx="4186187" cy="3785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CA1049-9E53-FFD0-ECC9-AFBCC83A0C1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4111344"/>
              </p:ext>
            </p:extLst>
          </p:nvPr>
        </p:nvGraphicFramePr>
        <p:xfrm>
          <a:off x="5643715" y="1825625"/>
          <a:ext cx="612798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824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8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A068-7E64-BE31-7000-E7706A43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76" y="724512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 &amp; contact us</a:t>
            </a:r>
            <a:endParaRPr lang="en-GB" sz="8000" dirty="0">
              <a:solidFill>
                <a:srgbClr val="FFFFFF"/>
              </a:solidFill>
            </a:endParaRPr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B7621C0F-37F1-A17D-99C8-ADC571AD1878}"/>
              </a:ext>
            </a:extLst>
          </p:cNvPr>
          <p:cNvGrpSpPr/>
          <p:nvPr/>
        </p:nvGrpSpPr>
        <p:grpSpPr>
          <a:xfrm>
            <a:off x="334673" y="2790868"/>
            <a:ext cx="2827024" cy="2259130"/>
            <a:chOff x="-543280" y="0"/>
            <a:chExt cx="5241166" cy="4161656"/>
          </a:xfrm>
          <a:solidFill>
            <a:srgbClr val="FCB814"/>
          </a:solidFill>
        </p:grpSpPr>
        <p:grpSp>
          <p:nvGrpSpPr>
            <p:cNvPr id="27" name="Group 9">
              <a:extLst>
                <a:ext uri="{FF2B5EF4-FFF2-40B4-BE49-F238E27FC236}">
                  <a16:creationId xmlns:a16="http://schemas.microsoft.com/office/drawing/2014/main" id="{F1D9DF7B-F557-1FFD-0A5C-DA2AEED0CC01}"/>
                </a:ext>
              </a:extLst>
            </p:cNvPr>
            <p:cNvGrpSpPr/>
            <p:nvPr/>
          </p:nvGrpSpPr>
          <p:grpSpPr>
            <a:xfrm>
              <a:off x="566581" y="0"/>
              <a:ext cx="3021447" cy="3021447"/>
              <a:chOff x="0" y="0"/>
              <a:chExt cx="1913890" cy="1913890"/>
            </a:xfrm>
            <a:grpFill/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01759144-D82B-4F43-8B8E-7776E78E5EF4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prstGeom prst="ellipse">
                <a:avLst/>
              </a:prstGeom>
              <a:solidFill>
                <a:srgbClr val="9D2235"/>
              </a:solidFill>
            </p:spPr>
            <p:txBody>
              <a:bodyPr/>
              <a:lstStyle/>
              <a:p>
                <a:endParaRPr lang="lv-LV">
                  <a:solidFill>
                    <a:srgbClr val="9D2235"/>
                  </a:solidFill>
                </a:endParaRPr>
              </a:p>
            </p:txBody>
          </p:sp>
        </p:grp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C4E45D4D-93A0-1E38-ED21-94415AE74881}"/>
                </a:ext>
              </a:extLst>
            </p:cNvPr>
            <p:cNvSpPr txBox="1"/>
            <p:nvPr/>
          </p:nvSpPr>
          <p:spPr>
            <a:xfrm>
              <a:off x="-543280" y="3131852"/>
              <a:ext cx="5241166" cy="1029804"/>
            </a:xfrm>
            <a:prstGeom prst="ellipse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studyinlatviaLV</a:t>
              </a:r>
              <a:endParaRPr lang="en-US" sz="22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30" name="Picture 12">
            <a:extLst>
              <a:ext uri="{FF2B5EF4-FFF2-40B4-BE49-F238E27FC236}">
                <a16:creationId xmlns:a16="http://schemas.microsoft.com/office/drawing/2014/main" id="{27E3B685-F7E4-B413-9CF6-E105B9D934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9355" y="3145232"/>
            <a:ext cx="897660" cy="897660"/>
          </a:xfrm>
          <a:prstGeom prst="rect">
            <a:avLst/>
          </a:prstGeom>
        </p:spPr>
      </p:pic>
      <p:grpSp>
        <p:nvGrpSpPr>
          <p:cNvPr id="31" name="Group 13">
            <a:extLst>
              <a:ext uri="{FF2B5EF4-FFF2-40B4-BE49-F238E27FC236}">
                <a16:creationId xmlns:a16="http://schemas.microsoft.com/office/drawing/2014/main" id="{D8936249-59D1-903E-4931-456C1950E108}"/>
              </a:ext>
            </a:extLst>
          </p:cNvPr>
          <p:cNvGrpSpPr/>
          <p:nvPr/>
        </p:nvGrpSpPr>
        <p:grpSpPr>
          <a:xfrm>
            <a:off x="3439080" y="2790869"/>
            <a:ext cx="2368802" cy="2241891"/>
            <a:chOff x="0" y="0"/>
            <a:chExt cx="4391643" cy="4129900"/>
          </a:xfrm>
          <a:solidFill>
            <a:srgbClr val="9D2235"/>
          </a:solidFill>
        </p:grpSpPr>
        <p:grpSp>
          <p:nvGrpSpPr>
            <p:cNvPr id="32" name="Group 14">
              <a:extLst>
                <a:ext uri="{FF2B5EF4-FFF2-40B4-BE49-F238E27FC236}">
                  <a16:creationId xmlns:a16="http://schemas.microsoft.com/office/drawing/2014/main" id="{F1F6F09C-FD03-F4F8-B158-05C8CF3EA7E6}"/>
                </a:ext>
              </a:extLst>
            </p:cNvPr>
            <p:cNvGrpSpPr/>
            <p:nvPr/>
          </p:nvGrpSpPr>
          <p:grpSpPr>
            <a:xfrm>
              <a:off x="566581" y="0"/>
              <a:ext cx="3021447" cy="3021447"/>
              <a:chOff x="0" y="0"/>
              <a:chExt cx="1913890" cy="1913890"/>
            </a:xfrm>
            <a:grpFill/>
          </p:grpSpPr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CE4E521E-AA85-6A6B-1B3B-7613D8B67C2C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prstGeom prst="ellipse">
                <a:avLst/>
              </a:prstGeom>
              <a:grpFill/>
            </p:spPr>
            <p:txBody>
              <a:bodyPr/>
              <a:lstStyle/>
              <a:p>
                <a:endParaRPr lang="lv-LV" b="1">
                  <a:solidFill>
                    <a:srgbClr val="9D223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1F059A1D-B7B4-723A-6079-DDD8F32BF2CF}"/>
                </a:ext>
              </a:extLst>
            </p:cNvPr>
            <p:cNvSpPr txBox="1"/>
            <p:nvPr/>
          </p:nvSpPr>
          <p:spPr>
            <a:xfrm>
              <a:off x="0" y="3100096"/>
              <a:ext cx="4391643" cy="1029804"/>
            </a:xfrm>
            <a:prstGeom prst="ellipse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Study</a:t>
              </a:r>
              <a:r>
                <a:rPr lang="lv-LV" sz="2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inl</a:t>
              </a:r>
              <a:r>
                <a:rPr lang="en-US" sz="2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atvia</a:t>
              </a:r>
              <a:endParaRPr lang="en-US" sz="22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35" name="Picture 17">
            <a:extLst>
              <a:ext uri="{FF2B5EF4-FFF2-40B4-BE49-F238E27FC236}">
                <a16:creationId xmlns:a16="http://schemas.microsoft.com/office/drawing/2014/main" id="{BC13F470-8734-574C-D8C4-B91C5A336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06317" y="3168970"/>
            <a:ext cx="906473" cy="906473"/>
          </a:xfrm>
          <a:prstGeom prst="rect">
            <a:avLst/>
          </a:prstGeom>
        </p:spPr>
      </p:pic>
      <p:grpSp>
        <p:nvGrpSpPr>
          <p:cNvPr id="36" name="Group 18">
            <a:extLst>
              <a:ext uri="{FF2B5EF4-FFF2-40B4-BE49-F238E27FC236}">
                <a16:creationId xmlns:a16="http://schemas.microsoft.com/office/drawing/2014/main" id="{4024183F-9093-C1A6-403B-B186C824B1B5}"/>
              </a:ext>
            </a:extLst>
          </p:cNvPr>
          <p:cNvGrpSpPr/>
          <p:nvPr/>
        </p:nvGrpSpPr>
        <p:grpSpPr>
          <a:xfrm>
            <a:off x="6099304" y="2773976"/>
            <a:ext cx="2240949" cy="2102716"/>
            <a:chOff x="-2" y="0"/>
            <a:chExt cx="4154610" cy="3873521"/>
          </a:xfrm>
          <a:solidFill>
            <a:srgbClr val="9D2235"/>
          </a:solidFill>
        </p:grpSpPr>
        <p:grpSp>
          <p:nvGrpSpPr>
            <p:cNvPr id="37" name="Group 19">
              <a:extLst>
                <a:ext uri="{FF2B5EF4-FFF2-40B4-BE49-F238E27FC236}">
                  <a16:creationId xmlns:a16="http://schemas.microsoft.com/office/drawing/2014/main" id="{D12A5142-D1A1-69F1-A204-7E2C4B15410B}"/>
                </a:ext>
              </a:extLst>
            </p:cNvPr>
            <p:cNvGrpSpPr/>
            <p:nvPr/>
          </p:nvGrpSpPr>
          <p:grpSpPr>
            <a:xfrm>
              <a:off x="566581" y="0"/>
              <a:ext cx="3021447" cy="3021447"/>
              <a:chOff x="0" y="0"/>
              <a:chExt cx="1913890" cy="1913890"/>
            </a:xfrm>
            <a:grpFill/>
          </p:grpSpPr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6AC87851-D93E-6571-CC94-F46A6975E0E3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prstGeom prst="ellipse">
                <a:avLst/>
              </a:prstGeom>
              <a:grpFill/>
            </p:spPr>
            <p:txBody>
              <a:bodyPr/>
              <a:lstStyle/>
              <a:p>
                <a:endParaRPr lang="lv-LV" b="1">
                  <a:solidFill>
                    <a:srgbClr val="9D223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4C1B6492-0C68-89E7-7649-AEDF1318ACC5}"/>
                </a:ext>
              </a:extLst>
            </p:cNvPr>
            <p:cNvSpPr txBox="1"/>
            <p:nvPr/>
          </p:nvSpPr>
          <p:spPr>
            <a:xfrm>
              <a:off x="-2" y="3246632"/>
              <a:ext cx="4154610" cy="626889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lv-LV" sz="2200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@</a:t>
              </a:r>
              <a:r>
                <a:rPr lang="en-US" sz="2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StudyLatvia</a:t>
              </a:r>
              <a:endParaRPr lang="en-US" sz="22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40" name="Picture 22">
            <a:extLst>
              <a:ext uri="{FF2B5EF4-FFF2-40B4-BE49-F238E27FC236}">
                <a16:creationId xmlns:a16="http://schemas.microsoft.com/office/drawing/2014/main" id="{26841BE3-5527-D39F-FDDC-A13D057F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4786" y="3177215"/>
            <a:ext cx="889984" cy="889984"/>
          </a:xfrm>
          <a:prstGeom prst="rect">
            <a:avLst/>
          </a:prstGeom>
        </p:spPr>
      </p:pic>
      <p:grpSp>
        <p:nvGrpSpPr>
          <p:cNvPr id="41" name="Group 23">
            <a:extLst>
              <a:ext uri="{FF2B5EF4-FFF2-40B4-BE49-F238E27FC236}">
                <a16:creationId xmlns:a16="http://schemas.microsoft.com/office/drawing/2014/main" id="{455AACBB-6FA6-A544-635D-A5DA0446943F}"/>
              </a:ext>
            </a:extLst>
          </p:cNvPr>
          <p:cNvGrpSpPr/>
          <p:nvPr/>
        </p:nvGrpSpPr>
        <p:grpSpPr>
          <a:xfrm>
            <a:off x="8631675" y="2809815"/>
            <a:ext cx="2827024" cy="2616064"/>
            <a:chOff x="-580283" y="0"/>
            <a:chExt cx="5241164" cy="4819184"/>
          </a:xfrm>
          <a:solidFill>
            <a:srgbClr val="9D2235"/>
          </a:solidFill>
        </p:grpSpPr>
        <p:grpSp>
          <p:nvGrpSpPr>
            <p:cNvPr id="42" name="Group 24">
              <a:extLst>
                <a:ext uri="{FF2B5EF4-FFF2-40B4-BE49-F238E27FC236}">
                  <a16:creationId xmlns:a16="http://schemas.microsoft.com/office/drawing/2014/main" id="{8B99B77E-B181-E9CF-AB5B-05A15F8C4D1C}"/>
                </a:ext>
              </a:extLst>
            </p:cNvPr>
            <p:cNvGrpSpPr/>
            <p:nvPr/>
          </p:nvGrpSpPr>
          <p:grpSpPr>
            <a:xfrm>
              <a:off x="556488" y="0"/>
              <a:ext cx="2967623" cy="2967623"/>
              <a:chOff x="0" y="0"/>
              <a:chExt cx="1913890" cy="1913890"/>
            </a:xfrm>
            <a:grpFill/>
          </p:grpSpPr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ACE770CE-6A5F-18C1-0D31-3EBB93AEDDCE}"/>
                  </a:ext>
                </a:extLst>
              </p:cNvPr>
              <p:cNvSpPr/>
              <p:nvPr/>
            </p:nvSpPr>
            <p:spPr>
              <a:xfrm>
                <a:off x="0" y="0"/>
                <a:ext cx="1913890" cy="1913890"/>
              </a:xfrm>
              <a:prstGeom prst="ellipse">
                <a:avLst/>
              </a:prstGeom>
              <a:grpFill/>
            </p:spPr>
            <p:txBody>
              <a:bodyPr/>
              <a:lstStyle/>
              <a:p>
                <a:endParaRPr lang="lv-LV" b="1">
                  <a:solidFill>
                    <a:srgbClr val="9D223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43" name="TextBox 26">
              <a:extLst>
                <a:ext uri="{FF2B5EF4-FFF2-40B4-BE49-F238E27FC236}">
                  <a16:creationId xmlns:a16="http://schemas.microsoft.com/office/drawing/2014/main" id="{27F2EB73-54EF-5457-4A3B-3EAB4FF52AD4}"/>
                </a:ext>
              </a:extLst>
            </p:cNvPr>
            <p:cNvSpPr txBox="1"/>
            <p:nvPr/>
          </p:nvSpPr>
          <p:spPr>
            <a:xfrm>
              <a:off x="-580283" y="3065193"/>
              <a:ext cx="5241164" cy="1753991"/>
            </a:xfrm>
            <a:prstGeom prst="ellipse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studyinlatvia</a:t>
              </a:r>
              <a:r>
                <a:rPr lang="en-US" sz="2200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@</a:t>
              </a:r>
            </a:p>
            <a:p>
              <a:pPr algn="ctr"/>
              <a:r>
                <a:rPr lang="en-US" sz="2200" b="1" dirty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viaa.gov.lv</a:t>
              </a:r>
            </a:p>
          </p:txBody>
        </p:sp>
      </p:grpSp>
      <p:pic>
        <p:nvPicPr>
          <p:cNvPr id="45" name="Picture 27">
            <a:extLst>
              <a:ext uri="{FF2B5EF4-FFF2-40B4-BE49-F238E27FC236}">
                <a16:creationId xmlns:a16="http://schemas.microsoft.com/office/drawing/2014/main" id="{2120B55A-1AB7-AE90-0F5B-F903827DDE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00195" y="3188544"/>
            <a:ext cx="889984" cy="88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A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F37C7CA-9C76-8298-D87D-666F0D5FC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8" y="365125"/>
            <a:ext cx="7195256" cy="177092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55D69-1AC3-6337-5AD8-DA0282FCE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42" y="2430379"/>
            <a:ext cx="10270958" cy="3710488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National initiative managed by the VIAA in partnership with the Ministry of Education and Science</a:t>
            </a:r>
          </a:p>
          <a:p>
            <a:endParaRPr lang="en-US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National guide to higher education</a:t>
            </a:r>
          </a:p>
          <a:p>
            <a:endParaRPr lang="en-US" dirty="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 of state scholarships for foreigners</a:t>
            </a:r>
          </a:p>
        </p:txBody>
      </p:sp>
    </p:spTree>
    <p:extLst>
      <p:ext uri="{BB962C8B-B14F-4D97-AF65-F5344CB8AC3E}">
        <p14:creationId xmlns:p14="http://schemas.microsoft.com/office/powerpoint/2010/main" val="31801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07AB8-B99F-A44A-8BFB-307790C1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77836"/>
            <a:ext cx="9144000" cy="22900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b="1" kern="1200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Tailored Education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339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489383E-79C3-4CFE-8691-C12A96040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883" y="212747"/>
            <a:ext cx="7114233" cy="2542783"/>
          </a:xfrm>
          <a:prstGeom prst="rect">
            <a:avLst/>
          </a:prstGeom>
        </p:spPr>
      </p:pic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97D80DE-3817-CB14-8267-A89357985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173973"/>
              </p:ext>
            </p:extLst>
          </p:nvPr>
        </p:nvGraphicFramePr>
        <p:xfrm>
          <a:off x="554333" y="2455345"/>
          <a:ext cx="11083332" cy="4039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413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4D68FFCF-83EB-EB15-A157-029244370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r="21053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42F043-F241-0CF5-03B5-CB5BB9B30E29}"/>
              </a:ext>
            </a:extLst>
          </p:cNvPr>
          <p:cNvSpPr/>
          <p:nvPr/>
        </p:nvSpPr>
        <p:spPr>
          <a:xfrm>
            <a:off x="7048453" y="434711"/>
            <a:ext cx="4978398" cy="598857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2CA00-85BF-0908-85E7-CF4147C73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071" y="434711"/>
            <a:ext cx="4613162" cy="1489415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lv-LV" sz="4800" b="1" dirty="0">
                <a:solidFill>
                  <a:srgbClr val="FCB8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International students</a:t>
            </a:r>
            <a:endParaRPr lang="en-GB" sz="4800" b="1" dirty="0">
              <a:solidFill>
                <a:srgbClr val="FCB81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9FCEE-C908-DDAE-FC5F-C41B4CE46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071" y="2189455"/>
            <a:ext cx="4314645" cy="4233833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10 653 International students </a:t>
            </a:r>
            <a:r>
              <a:rPr lang="en-US" b="1" dirty="0">
                <a:solidFill>
                  <a:srgbClr val="FCB8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14,6%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>
                <a:solidFill>
                  <a:srgbClr val="FCB8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115 different nationalities, the top: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Uzbekistan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Sweden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Ukraine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36520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A922CCE-C685-7BD8-7876-C66BB4C51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r="19891"/>
          <a:stretch/>
        </p:blipFill>
        <p:spPr bwMode="auto">
          <a:xfrm>
            <a:off x="0" y="0"/>
            <a:ext cx="6325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group of birds flying over a sandy beach&#10;&#10;Description automatically generated">
            <a:extLst>
              <a:ext uri="{FF2B5EF4-FFF2-40B4-BE49-F238E27FC236}">
                <a16:creationId xmlns:a16="http://schemas.microsoft.com/office/drawing/2014/main" id="{2CEF091F-35FE-5E68-EEE2-4B1A10FE9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r="23278"/>
          <a:stretch/>
        </p:blipFill>
        <p:spPr>
          <a:xfrm>
            <a:off x="6094200" y="9"/>
            <a:ext cx="6097800" cy="6857991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865A34-DD88-A154-B1EF-4763089A15E8}"/>
              </a:ext>
            </a:extLst>
          </p:cNvPr>
          <p:cNvSpPr/>
          <p:nvPr/>
        </p:nvSpPr>
        <p:spPr>
          <a:xfrm>
            <a:off x="7389985" y="5166178"/>
            <a:ext cx="3599727" cy="1045550"/>
          </a:xfrm>
          <a:prstGeom prst="roundRect">
            <a:avLst/>
          </a:prstGeom>
          <a:solidFill>
            <a:srgbClr val="FFC000"/>
          </a:solidFill>
          <a:ln>
            <a:solidFill>
              <a:srgbClr val="FCB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5CE5B784-198A-802C-D588-81FAD3FE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3519" y="5378395"/>
            <a:ext cx="3532657" cy="6211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Peace &amp; Quiet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EF97FE1-B06C-7299-8F86-D8DC150DD6D8}"/>
              </a:ext>
            </a:extLst>
          </p:cNvPr>
          <p:cNvSpPr/>
          <p:nvPr/>
        </p:nvSpPr>
        <p:spPr>
          <a:xfrm>
            <a:off x="1362853" y="854609"/>
            <a:ext cx="3599727" cy="1045550"/>
          </a:xfrm>
          <a:prstGeom prst="roundRect">
            <a:avLst/>
          </a:prstGeom>
          <a:solidFill>
            <a:srgbClr val="FFC000"/>
          </a:solidFill>
          <a:ln>
            <a:solidFill>
              <a:srgbClr val="FCB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28F54264-218C-E1C8-2B49-0512B29AE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2334" y="1066826"/>
            <a:ext cx="1800763" cy="6211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Buzz</a:t>
            </a:r>
          </a:p>
        </p:txBody>
      </p:sp>
    </p:spTree>
    <p:extLst>
      <p:ext uri="{BB962C8B-B14F-4D97-AF65-F5344CB8AC3E}">
        <p14:creationId xmlns:p14="http://schemas.microsoft.com/office/powerpoint/2010/main" val="38393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4" grpId="0" build="p"/>
      <p:bldP spid="53" grpId="0" animBg="1"/>
      <p:bldP spid="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15B965-F4DF-163F-F814-C9790DD2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2593"/>
            <a:ext cx="6084367" cy="1912786"/>
          </a:xfrm>
        </p:spPr>
        <p:txBody>
          <a:bodyPr>
            <a:noAutofit/>
          </a:bodyPr>
          <a:lstStyle/>
          <a:p>
            <a:r>
              <a:rPr lang="en-GB" sz="6600" b="1" dirty="0">
                <a:solidFill>
                  <a:srgbClr val="FCB81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Personalised approach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F0ECDF-B4D7-59A0-88DD-CC5696B12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0575"/>
            <a:ext cx="5393361" cy="334621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600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Individual consultations with professors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sz="3600" dirty="0">
                <a:solidFill>
                  <a:srgbClr val="6F6F6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University and industry partnerships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3C9C335-D03C-946D-E890-948CAEC795C6}"/>
              </a:ext>
            </a:extLst>
          </p:cNvPr>
          <p:cNvSpPr/>
          <p:nvPr/>
        </p:nvSpPr>
        <p:spPr>
          <a:xfrm>
            <a:off x="10096200" y="826851"/>
            <a:ext cx="1061426" cy="1021404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Men standing next to each other&#10;&#10;Description automatically generated">
            <a:extLst>
              <a:ext uri="{FF2B5EF4-FFF2-40B4-BE49-F238E27FC236}">
                <a16:creationId xmlns:a16="http://schemas.microsoft.com/office/drawing/2014/main" id="{3F03C335-6254-18C5-5653-A408A4E2E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r="10749" b="-2"/>
          <a:stretch/>
        </p:blipFill>
        <p:spPr>
          <a:xfrm>
            <a:off x="6303358" y="676475"/>
            <a:ext cx="5428932" cy="5428932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98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ental office&#10;&#10;Description automatically generated">
            <a:extLst>
              <a:ext uri="{FF2B5EF4-FFF2-40B4-BE49-F238E27FC236}">
                <a16:creationId xmlns:a16="http://schemas.microsoft.com/office/drawing/2014/main" id="{1E618081-DAD7-A67B-10CC-421F16AA0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7"/>
          <a:stretch/>
        </p:blipFill>
        <p:spPr>
          <a:xfrm>
            <a:off x="5989117" y="3338512"/>
            <a:ext cx="6202882" cy="35194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2DB527-8D07-4A54-8FA6-3DCE992AA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1" r="7926" b="9927"/>
          <a:stretch/>
        </p:blipFill>
        <p:spPr>
          <a:xfrm>
            <a:off x="1" y="3102853"/>
            <a:ext cx="5989116" cy="37551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F4621A-6AF7-8A73-5F3A-8D1779800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" t="8866" r="11055" b="14235"/>
          <a:stretch/>
        </p:blipFill>
        <p:spPr>
          <a:xfrm>
            <a:off x="0" y="0"/>
            <a:ext cx="5930900" cy="3429000"/>
          </a:xfrm>
          <a:prstGeom prst="rect">
            <a:avLst/>
          </a:prstGeom>
        </p:spPr>
      </p:pic>
      <p:pic>
        <p:nvPicPr>
          <p:cNvPr id="9" name="Content Placeholder 8" descr="A group of people sitting on stairs in a building&#10;&#10;Description automatically generated">
            <a:extLst>
              <a:ext uri="{FF2B5EF4-FFF2-40B4-BE49-F238E27FC236}">
                <a16:creationId xmlns:a16="http://schemas.microsoft.com/office/drawing/2014/main" id="{1DF1633D-3AE9-255C-50D8-C1561DDB32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t="16070" r="1857" b="8377"/>
          <a:stretch/>
        </p:blipFill>
        <p:spPr>
          <a:xfrm>
            <a:off x="5930900" y="0"/>
            <a:ext cx="6261100" cy="3519488"/>
          </a:xfr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51A2ABC-8B31-9B57-F5CA-604EE6F7FC49}"/>
              </a:ext>
            </a:extLst>
          </p:cNvPr>
          <p:cNvSpPr/>
          <p:nvPr/>
        </p:nvSpPr>
        <p:spPr>
          <a:xfrm>
            <a:off x="2599893" y="2867805"/>
            <a:ext cx="6662013" cy="1122390"/>
          </a:xfrm>
          <a:prstGeom prst="roundRect">
            <a:avLst/>
          </a:prstGeom>
          <a:solidFill>
            <a:srgbClr val="FCB814"/>
          </a:solidFill>
          <a:ln>
            <a:solidFill>
              <a:srgbClr val="FCB8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42DAB-F15F-2033-E0ED-93E028190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846" y="2934535"/>
            <a:ext cx="7909872" cy="988930"/>
          </a:xfr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Modern facilities</a:t>
            </a:r>
          </a:p>
        </p:txBody>
      </p:sp>
    </p:spTree>
    <p:extLst>
      <p:ext uri="{BB962C8B-B14F-4D97-AF65-F5344CB8AC3E}">
        <p14:creationId xmlns:p14="http://schemas.microsoft.com/office/powerpoint/2010/main" val="3695422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2549</TotalTime>
  <Words>439</Words>
  <Application>Microsoft Office PowerPoint</Application>
  <PresentationFormat>Widescreen</PresentationFormat>
  <Paragraphs>116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Roboto</vt:lpstr>
      <vt:lpstr>Office Theme</vt:lpstr>
      <vt:lpstr>Unlock Your Future Success:  Explore Study Opportunities in Latvia</vt:lpstr>
      <vt:lpstr>PowerPoint Presentation</vt:lpstr>
      <vt:lpstr>PowerPoint Presentation</vt:lpstr>
      <vt:lpstr>Tailored Education</vt:lpstr>
      <vt:lpstr>PowerPoint Presentation</vt:lpstr>
      <vt:lpstr>International students</vt:lpstr>
      <vt:lpstr>PowerPoint Presentation</vt:lpstr>
      <vt:lpstr>Personalised approach</vt:lpstr>
      <vt:lpstr>Modern facilities</vt:lpstr>
      <vt:lpstr>Admissions 2x a year</vt:lpstr>
      <vt:lpstr>Unlock Your Career Potential</vt:lpstr>
      <vt:lpstr>Work while studying</vt:lpstr>
      <vt:lpstr>Erasmus+</vt:lpstr>
      <vt:lpstr>After graduation</vt:lpstr>
      <vt:lpstr>Work after graduation</vt:lpstr>
      <vt:lpstr>Navigating Finances &amp; Practicalities</vt:lpstr>
      <vt:lpstr>Tuition fees</vt:lpstr>
      <vt:lpstr>Living costs</vt:lpstr>
      <vt:lpstr>Scholarships</vt:lpstr>
      <vt:lpstr>Study Scholarships</vt:lpstr>
      <vt:lpstr>Find &amp; 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Unlock Your Future Success:  Explore Study Opportunities in Latvia</dc:title>
  <dc:creator>Daira Rasa Rancāne</dc:creator>
  <cp:lastModifiedBy>Elīna Rubīna</cp:lastModifiedBy>
  <cp:revision>55</cp:revision>
  <dcterms:created xsi:type="dcterms:W3CDTF">2024-02-27T15:10:48Z</dcterms:created>
  <dcterms:modified xsi:type="dcterms:W3CDTF">2024-08-26T12:09:13Z</dcterms:modified>
</cp:coreProperties>
</file>